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0"/>
  </p:notesMasterIdLst>
  <p:handoutMasterIdLst>
    <p:handoutMasterId r:id="rId31"/>
  </p:handoutMasterIdLst>
  <p:sldIdLst>
    <p:sldId id="288" r:id="rId2"/>
    <p:sldId id="256" r:id="rId3"/>
    <p:sldId id="257" r:id="rId4"/>
    <p:sldId id="258" r:id="rId5"/>
    <p:sldId id="289" r:id="rId6"/>
    <p:sldId id="259" r:id="rId7"/>
    <p:sldId id="297" r:id="rId8"/>
    <p:sldId id="298" r:id="rId9"/>
    <p:sldId id="299" r:id="rId10"/>
    <p:sldId id="300" r:id="rId11"/>
    <p:sldId id="301" r:id="rId12"/>
    <p:sldId id="302" r:id="rId13"/>
    <p:sldId id="273" r:id="rId14"/>
    <p:sldId id="274" r:id="rId15"/>
    <p:sldId id="275" r:id="rId16"/>
    <p:sldId id="276" r:id="rId17"/>
    <p:sldId id="292" r:id="rId18"/>
    <p:sldId id="293" r:id="rId19"/>
    <p:sldId id="294" r:id="rId20"/>
    <p:sldId id="295" r:id="rId21"/>
    <p:sldId id="296" r:id="rId22"/>
    <p:sldId id="267" r:id="rId23"/>
    <p:sldId id="278" r:id="rId24"/>
    <p:sldId id="279" r:id="rId25"/>
    <p:sldId id="291" r:id="rId26"/>
    <p:sldId id="272" r:id="rId27"/>
    <p:sldId id="270" r:id="rId28"/>
    <p:sldId id="271"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5" autoAdjust="0"/>
    <p:restoredTop sz="94660"/>
  </p:normalViewPr>
  <p:slideViewPr>
    <p:cSldViewPr snapToGrid="0">
      <p:cViewPr varScale="1">
        <p:scale>
          <a:sx n="92" d="100"/>
          <a:sy n="92" d="100"/>
        </p:scale>
        <p:origin x="106" y="2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01B9029-E2B8-4DB7-8D08-1AAF2C6A223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AE5D781E-FE1F-418B-BC89-C3667F201FF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740DD0-0E44-40EA-B907-6949A23AFBE5}" type="datetimeFigureOut">
              <a:rPr lang="en-IN" smtClean="0"/>
              <a:t>21-10-2018</a:t>
            </a:fld>
            <a:endParaRPr lang="en-IN"/>
          </a:p>
        </p:txBody>
      </p:sp>
      <p:sp>
        <p:nvSpPr>
          <p:cNvPr id="4" name="Footer Placeholder 3">
            <a:extLst>
              <a:ext uri="{FF2B5EF4-FFF2-40B4-BE49-F238E27FC236}">
                <a16:creationId xmlns:a16="http://schemas.microsoft.com/office/drawing/2014/main" id="{CA77DB87-1ADC-4E98-B992-B3AF312712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title</a:t>
            </a:r>
          </a:p>
        </p:txBody>
      </p:sp>
      <p:sp>
        <p:nvSpPr>
          <p:cNvPr id="5" name="Slide Number Placeholder 4">
            <a:extLst>
              <a:ext uri="{FF2B5EF4-FFF2-40B4-BE49-F238E27FC236}">
                <a16:creationId xmlns:a16="http://schemas.microsoft.com/office/drawing/2014/main" id="{24436612-84AD-4A42-9076-0BD2D794D43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663F51-245B-4A38-91D7-504BDAE3AE51}" type="slidenum">
              <a:rPr lang="en-IN" smtClean="0"/>
              <a:t>‹#›</a:t>
            </a:fld>
            <a:endParaRPr lang="en-IN"/>
          </a:p>
        </p:txBody>
      </p:sp>
    </p:spTree>
    <p:extLst>
      <p:ext uri="{BB962C8B-B14F-4D97-AF65-F5344CB8AC3E}">
        <p14:creationId xmlns:p14="http://schemas.microsoft.com/office/powerpoint/2010/main" val="1468897210"/>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18A60-BDB3-48C1-B3C5-555DCC31981D}" type="datetimeFigureOut">
              <a:rPr lang="en-IN" smtClean="0"/>
              <a:t>21-10-2018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a:t>title</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17C64A-09D7-4315-B91E-C89C20643A31}" type="slidenum">
              <a:rPr lang="en-IN" smtClean="0"/>
              <a:t>‹#›</a:t>
            </a:fld>
            <a:endParaRPr lang="en-IN"/>
          </a:p>
        </p:txBody>
      </p:sp>
    </p:spTree>
    <p:extLst>
      <p:ext uri="{BB962C8B-B14F-4D97-AF65-F5344CB8AC3E}">
        <p14:creationId xmlns:p14="http://schemas.microsoft.com/office/powerpoint/2010/main" val="378611389"/>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39A7B4A-7059-4BD5-A18C-251F41691094}"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015955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831F72B-D469-4F2A-9888-A03B2E503CA5}" type="datetime1">
              <a:rPr lang="en-IN" smtClean="0"/>
              <a:t>21-10-2018</a:t>
            </a:fld>
            <a:endParaRPr lang="en-IN"/>
          </a:p>
        </p:txBody>
      </p:sp>
      <p:sp>
        <p:nvSpPr>
          <p:cNvPr id="6" name="Footer Placeholder 5"/>
          <p:cNvSpPr>
            <a:spLocks noGrp="1"/>
          </p:cNvSpPr>
          <p:nvPr>
            <p:ph type="ftr" sz="quarter" idx="11"/>
          </p:nvPr>
        </p:nvSpPr>
        <p:spPr/>
        <p:txBody>
          <a:bodyPr/>
          <a:lstStyle/>
          <a:p>
            <a:r>
              <a:rPr lang="en-IN"/>
              <a:t>Grab Ur Site</a:t>
            </a:r>
          </a:p>
        </p:txBody>
      </p:sp>
      <p:sp>
        <p:nvSpPr>
          <p:cNvPr id="7" name="Slide Number Placeholder 6"/>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556843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9AAFAF6-8F77-485F-AFC0-0AA9EE8B0900}"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1586818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B532998E-2F46-41FE-A404-0EDEDB33970E}"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89759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97DCAE-C485-43E2-BD02-BA47FE3B6684}"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1066688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3C11C47-7A63-4500-A8DD-ACEE278303ED}" type="datetime1">
              <a:rPr lang="en-IN" smtClean="0"/>
              <a:t>21-10-2018</a:t>
            </a:fld>
            <a:endParaRPr lang="en-IN"/>
          </a:p>
        </p:txBody>
      </p:sp>
      <p:sp>
        <p:nvSpPr>
          <p:cNvPr id="4"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38448837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847BE6D-7D4E-4862-992A-4212A845E031}" type="datetime1">
              <a:rPr lang="en-IN" smtClean="0"/>
              <a:t>21-10-2018</a:t>
            </a:fld>
            <a:endParaRPr lang="en-IN"/>
          </a:p>
        </p:txBody>
      </p:sp>
      <p:sp>
        <p:nvSpPr>
          <p:cNvPr id="4"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3769806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181262-5DFF-4C50-AB33-B2DA360670F1}"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936474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DFCAE9-ED1B-4AFB-AE38-CBCDB6E7943A}"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83387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F6B7E07-8046-46DC-9E09-A62CE4621439}"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629540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853BB2B-774D-41CC-B03C-85C9CDE2ED74}" type="datetime1">
              <a:rPr lang="en-IN" smtClean="0"/>
              <a:t>21-10-2018</a:t>
            </a:fld>
            <a:endParaRPr lang="en-IN"/>
          </a:p>
        </p:txBody>
      </p:sp>
      <p:sp>
        <p:nvSpPr>
          <p:cNvPr id="5" name="Footer Placeholder 4"/>
          <p:cNvSpPr>
            <a:spLocks noGrp="1"/>
          </p:cNvSpPr>
          <p:nvPr>
            <p:ph type="ftr" sz="quarter" idx="11"/>
          </p:nvPr>
        </p:nvSpPr>
        <p:spPr/>
        <p:txBody>
          <a:bodyPr/>
          <a:lstStyle/>
          <a:p>
            <a:r>
              <a:rPr lang="en-IN"/>
              <a:t>Grab Ur Site</a:t>
            </a:r>
          </a:p>
        </p:txBody>
      </p:sp>
      <p:sp>
        <p:nvSpPr>
          <p:cNvPr id="6" name="Slide Number Placeholder 5"/>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712461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3762B00-87E4-43DE-8723-F34773119BAC}" type="datetime1">
              <a:rPr lang="en-IN" smtClean="0"/>
              <a:t>21-10-2018</a:t>
            </a:fld>
            <a:endParaRPr lang="en-IN"/>
          </a:p>
        </p:txBody>
      </p:sp>
      <p:sp>
        <p:nvSpPr>
          <p:cNvPr id="6" name="Footer Placeholder 5"/>
          <p:cNvSpPr>
            <a:spLocks noGrp="1"/>
          </p:cNvSpPr>
          <p:nvPr>
            <p:ph type="ftr" sz="quarter" idx="11"/>
          </p:nvPr>
        </p:nvSpPr>
        <p:spPr/>
        <p:txBody>
          <a:bodyPr/>
          <a:lstStyle/>
          <a:p>
            <a:r>
              <a:rPr lang="en-IN"/>
              <a:t>Grab Ur Site</a:t>
            </a:r>
          </a:p>
        </p:txBody>
      </p:sp>
      <p:sp>
        <p:nvSpPr>
          <p:cNvPr id="7" name="Slide Number Placeholder 6"/>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761560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5BF63E-E1F1-4D7F-8F96-9EA469AF568B}" type="datetime1">
              <a:rPr lang="en-IN" smtClean="0"/>
              <a:t>21-10-2018</a:t>
            </a:fld>
            <a:endParaRPr lang="en-IN"/>
          </a:p>
        </p:txBody>
      </p:sp>
      <p:sp>
        <p:nvSpPr>
          <p:cNvPr id="8" name="Footer Placeholder 7"/>
          <p:cNvSpPr>
            <a:spLocks noGrp="1"/>
          </p:cNvSpPr>
          <p:nvPr>
            <p:ph type="ftr" sz="quarter" idx="11"/>
          </p:nvPr>
        </p:nvSpPr>
        <p:spPr/>
        <p:txBody>
          <a:bodyPr/>
          <a:lstStyle/>
          <a:p>
            <a:r>
              <a:rPr lang="en-IN"/>
              <a:t>Grab Ur Site</a:t>
            </a:r>
          </a:p>
        </p:txBody>
      </p:sp>
      <p:sp>
        <p:nvSpPr>
          <p:cNvPr id="9" name="Slide Number Placeholder 8"/>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3147316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E65CAD8C-B588-4CE8-8C4E-162905FCBC45}" type="datetime1">
              <a:rPr lang="en-IN" smtClean="0"/>
              <a:t>21-10-2018</a:t>
            </a:fld>
            <a:endParaRPr lang="en-IN"/>
          </a:p>
        </p:txBody>
      </p:sp>
      <p:sp>
        <p:nvSpPr>
          <p:cNvPr id="5" name="Footer Placeholder 3"/>
          <p:cNvSpPr>
            <a:spLocks noGrp="1"/>
          </p:cNvSpPr>
          <p:nvPr>
            <p:ph type="ftr" sz="quarter" idx="11"/>
          </p:nvPr>
        </p:nvSpPr>
        <p:spPr/>
        <p:txBody>
          <a:bodyPr/>
          <a:lstStyle/>
          <a:p>
            <a:r>
              <a:rPr lang="en-IN"/>
              <a:t>Grab Ur Site</a:t>
            </a:r>
          </a:p>
        </p:txBody>
      </p:sp>
      <p:sp>
        <p:nvSpPr>
          <p:cNvPr id="6" name="Slide Number Placeholder 4"/>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100858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8C2D5CA-0D0F-41D4-B4D6-5AF25851214C}" type="datetime1">
              <a:rPr lang="en-IN" smtClean="0"/>
              <a:t>21-10-2018</a:t>
            </a:fld>
            <a:endParaRPr lang="en-IN"/>
          </a:p>
        </p:txBody>
      </p:sp>
      <p:sp>
        <p:nvSpPr>
          <p:cNvPr id="5" name="Footer Placeholder 2"/>
          <p:cNvSpPr>
            <a:spLocks noGrp="1"/>
          </p:cNvSpPr>
          <p:nvPr>
            <p:ph type="ftr" sz="quarter" idx="11"/>
          </p:nvPr>
        </p:nvSpPr>
        <p:spPr/>
        <p:txBody>
          <a:bodyPr/>
          <a:lstStyle/>
          <a:p>
            <a:r>
              <a:rPr lang="en-IN"/>
              <a:t>Grab Ur Site</a:t>
            </a:r>
          </a:p>
        </p:txBody>
      </p:sp>
      <p:sp>
        <p:nvSpPr>
          <p:cNvPr id="6" name="Slide Number Placeholder 3"/>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2574552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CBA56C9B-741A-45BD-83AA-7782C1F3D346}" type="datetime1">
              <a:rPr lang="en-IN" smtClean="0"/>
              <a:t>21-10-2018</a:t>
            </a:fld>
            <a:endParaRPr lang="en-IN"/>
          </a:p>
        </p:txBody>
      </p:sp>
      <p:sp>
        <p:nvSpPr>
          <p:cNvPr id="5" name="Footer Placeholder 5"/>
          <p:cNvSpPr>
            <a:spLocks noGrp="1"/>
          </p:cNvSpPr>
          <p:nvPr>
            <p:ph type="ftr" sz="quarter" idx="11"/>
          </p:nvPr>
        </p:nvSpPr>
        <p:spPr/>
        <p:txBody>
          <a:bodyPr/>
          <a:lstStyle/>
          <a:p>
            <a:r>
              <a:rPr lang="en-IN"/>
              <a:t>Grab Ur Site</a:t>
            </a:r>
          </a:p>
        </p:txBody>
      </p:sp>
      <p:sp>
        <p:nvSpPr>
          <p:cNvPr id="6" name="Slide Number Placeholder 6"/>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3061553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3B16B65-2BDC-4453-8460-26610EDEB043}" type="datetime1">
              <a:rPr lang="en-IN" smtClean="0"/>
              <a:t>21-10-2018</a:t>
            </a:fld>
            <a:endParaRPr lang="en-IN"/>
          </a:p>
        </p:txBody>
      </p:sp>
      <p:sp>
        <p:nvSpPr>
          <p:cNvPr id="6" name="Footer Placeholder 5"/>
          <p:cNvSpPr>
            <a:spLocks noGrp="1"/>
          </p:cNvSpPr>
          <p:nvPr>
            <p:ph type="ftr" sz="quarter" idx="11"/>
          </p:nvPr>
        </p:nvSpPr>
        <p:spPr/>
        <p:txBody>
          <a:bodyPr/>
          <a:lstStyle/>
          <a:p>
            <a:r>
              <a:rPr lang="en-IN"/>
              <a:t>Grab Ur Site</a:t>
            </a:r>
          </a:p>
        </p:txBody>
      </p:sp>
      <p:sp>
        <p:nvSpPr>
          <p:cNvPr id="7" name="Slide Number Placeholder 6"/>
          <p:cNvSpPr>
            <a:spLocks noGrp="1"/>
          </p:cNvSpPr>
          <p:nvPr>
            <p:ph type="sldNum" sz="quarter" idx="12"/>
          </p:nvPr>
        </p:nvSpPr>
        <p:spPr/>
        <p:txBody>
          <a:bodyPr/>
          <a:lstStyle/>
          <a:p>
            <a:fld id="{F26E3603-EF79-4B59-A031-53F76CB5BAE7}" type="slidenum">
              <a:rPr lang="en-IN" smtClean="0"/>
              <a:pPr/>
              <a:t>‹#›</a:t>
            </a:fld>
            <a:endParaRPr lang="en-IN"/>
          </a:p>
        </p:txBody>
      </p:sp>
    </p:spTree>
    <p:extLst>
      <p:ext uri="{BB962C8B-B14F-4D97-AF65-F5344CB8AC3E}">
        <p14:creationId xmlns:p14="http://schemas.microsoft.com/office/powerpoint/2010/main" val="1114803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cstate="print">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cstate="print">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cstate="print">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cstate="print">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4F3E47F-E591-4993-8C35-02FC5B811AF4}" type="datetime1">
              <a:rPr lang="en-IN" smtClean="0"/>
              <a:t>21-10-2018</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IN"/>
              <a:t>Grab Ur Site</a:t>
            </a: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26E3603-EF79-4B59-A031-53F76CB5BAE7}" type="slidenum">
              <a:rPr lang="en-IN" smtClean="0"/>
              <a:pPr/>
              <a:t>‹#›</a:t>
            </a:fld>
            <a:endParaRPr lang="en-IN"/>
          </a:p>
        </p:txBody>
      </p:sp>
    </p:spTree>
    <p:extLst>
      <p:ext uri="{BB962C8B-B14F-4D97-AF65-F5344CB8AC3E}">
        <p14:creationId xmlns:p14="http://schemas.microsoft.com/office/powerpoint/2010/main" val="37210663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7.emf"/><Relationship Id="rId5" Type="http://schemas.openxmlformats.org/officeDocument/2006/relationships/image" Target="../media/image5.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lucidchart.com/blog/uml-diagram-templates"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2.xml"/><Relationship Id="rId5" Type="http://schemas.openxmlformats.org/officeDocument/2006/relationships/hyperlink" Target="https://developer.mozilla.org/en-US/docs/Web" TargetMode="External"/><Relationship Id="rId4" Type="http://schemas.openxmlformats.org/officeDocument/2006/relationships/hyperlink" Target="https://www.javatpoint.com/html-tutorial"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38E216C-28B2-4ED7-8FB8-D552CD7C5D55}"/>
              </a:ext>
            </a:extLst>
          </p:cNvPr>
          <p:cNvPicPr>
            <a:picLocks noChangeAspect="1"/>
          </p:cNvPicPr>
          <p:nvPr/>
        </p:nvPicPr>
        <p:blipFill>
          <a:blip r:embed="rId2"/>
          <a:stretch>
            <a:fillRect/>
          </a:stretch>
        </p:blipFill>
        <p:spPr>
          <a:xfrm>
            <a:off x="3972779" y="1391134"/>
            <a:ext cx="4529905" cy="2742716"/>
          </a:xfrm>
          <a:prstGeom prst="rect">
            <a:avLst/>
          </a:prstGeom>
        </p:spPr>
      </p:pic>
      <p:sp>
        <p:nvSpPr>
          <p:cNvPr id="9" name="Rectangle 8">
            <a:extLst>
              <a:ext uri="{FF2B5EF4-FFF2-40B4-BE49-F238E27FC236}">
                <a16:creationId xmlns:a16="http://schemas.microsoft.com/office/drawing/2014/main" id="{52896B98-2BC2-4EEA-A796-CB9C87BA5203}"/>
              </a:ext>
            </a:extLst>
          </p:cNvPr>
          <p:cNvSpPr/>
          <p:nvPr/>
        </p:nvSpPr>
        <p:spPr>
          <a:xfrm>
            <a:off x="3397364" y="4213749"/>
            <a:ext cx="5911555" cy="1754326"/>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Web Technologies </a:t>
            </a:r>
          </a:p>
          <a:p>
            <a:pPr algn="ctr"/>
            <a:r>
              <a:rPr lang="en-US" sz="5400" dirty="0">
                <a:ln w="0"/>
                <a:effectLst>
                  <a:outerShdw blurRad="38100" dist="19050" dir="2700000" algn="tl" rotWithShape="0">
                    <a:schemeClr val="dk1">
                      <a:alpha val="40000"/>
                    </a:schemeClr>
                  </a:outerShdw>
                </a:effectLst>
              </a:rPr>
              <a:t>Project Presentation</a:t>
            </a:r>
          </a:p>
        </p:txBody>
      </p:sp>
    </p:spTree>
    <p:extLst>
      <p:ext uri="{BB962C8B-B14F-4D97-AF65-F5344CB8AC3E}">
        <p14:creationId xmlns:p14="http://schemas.microsoft.com/office/powerpoint/2010/main" val="40345197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4A3DA6D-FED2-4369-9ACD-B578C8790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7">
            <a:extLst>
              <a:ext uri="{FF2B5EF4-FFF2-40B4-BE49-F238E27FC236}">
                <a16:creationId xmlns:a16="http://schemas.microsoft.com/office/drawing/2014/main" id="{5627181E-8B3E-4EFB-8F43-17296B86C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C5446034-0623-4D33-AEEB-66635E894C31}"/>
              </a:ext>
            </a:extLst>
          </p:cNvPr>
          <p:cNvSpPr>
            <a:spLocks noGrp="1"/>
          </p:cNvSpPr>
          <p:nvPr>
            <p:ph type="title"/>
          </p:nvPr>
        </p:nvSpPr>
        <p:spPr>
          <a:xfrm>
            <a:off x="648930" y="629267"/>
            <a:ext cx="9252154" cy="1016654"/>
          </a:xfrm>
        </p:spPr>
        <p:txBody>
          <a:bodyPr>
            <a:normAutofit/>
          </a:bodyPr>
          <a:lstStyle/>
          <a:p>
            <a:r>
              <a:rPr lang="en-IN" b="1" dirty="0">
                <a:solidFill>
                  <a:srgbClr val="EBEBEB"/>
                </a:solidFill>
                <a:latin typeface="Verdana" panose="020B0604030504040204" pitchFamily="34" charset="0"/>
                <a:ea typeface="Verdana" panose="020B0604030504040204" pitchFamily="34" charset="0"/>
              </a:rPr>
              <a:t>Select category</a:t>
            </a:r>
          </a:p>
        </p:txBody>
      </p:sp>
      <p:sp>
        <p:nvSpPr>
          <p:cNvPr id="19" name="Rectangle 18">
            <a:extLst>
              <a:ext uri="{FF2B5EF4-FFF2-40B4-BE49-F238E27FC236}">
                <a16:creationId xmlns:a16="http://schemas.microsoft.com/office/drawing/2014/main" id="{163C72DE-4C01-4F6C-9020-327690AD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71D5AF2-CBD9-4B7A-AE91-7BCC069CF5AD}"/>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10</a:t>
            </a:fld>
            <a:endParaRPr lang="en-IN">
              <a:solidFill>
                <a:srgbClr val="FFFFFF"/>
              </a:solidFill>
            </a:endParaRPr>
          </a:p>
        </p:txBody>
      </p:sp>
      <p:sp useBgFill="1">
        <p:nvSpPr>
          <p:cNvPr id="21" name="Freeform: Shape 20">
            <a:extLst>
              <a:ext uri="{FF2B5EF4-FFF2-40B4-BE49-F238E27FC236}">
                <a16:creationId xmlns:a16="http://schemas.microsoft.com/office/drawing/2014/main" id="{2E45DBDE-EAD7-4DEE-B77D-577BBB0A13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CD19246D-F86B-476B-87FE-5207546EB255}"/>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screenshot of a computer screen&#10;&#10;Description generated with very high confidence">
            <a:extLst>
              <a:ext uri="{FF2B5EF4-FFF2-40B4-BE49-F238E27FC236}">
                <a16:creationId xmlns:a16="http://schemas.microsoft.com/office/drawing/2014/main" id="{F3FCD5BA-B8AA-4151-86B6-35FA226086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9048" y="1433463"/>
            <a:ext cx="10241216" cy="4921617"/>
          </a:xfrm>
          <a:prstGeom prst="rect">
            <a:avLst/>
          </a:prstGeom>
          <a:effectLst/>
        </p:spPr>
      </p:pic>
    </p:spTree>
    <p:extLst>
      <p:ext uri="{BB962C8B-B14F-4D97-AF65-F5344CB8AC3E}">
        <p14:creationId xmlns:p14="http://schemas.microsoft.com/office/powerpoint/2010/main" val="4263729398"/>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94DDC893-E5EF-4CDE-B040-BA5B53AADD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0" name="Picture 29">
            <a:extLst>
              <a:ext uri="{FF2B5EF4-FFF2-40B4-BE49-F238E27FC236}">
                <a16:creationId xmlns:a16="http://schemas.microsoft.com/office/drawing/2014/main" id="{85F1A06D-D369-4974-8208-56120C5E7A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2" name="Oval 31">
            <a:extLst>
              <a:ext uri="{FF2B5EF4-FFF2-40B4-BE49-F238E27FC236}">
                <a16:creationId xmlns:a16="http://schemas.microsoft.com/office/drawing/2014/main" id="{DAD27A50-88D7-4E2A-8488-F2879768A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A47C6ACD-2325-48C6-B9F3-C21563A05E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6" name="Picture 35">
            <a:extLst>
              <a:ext uri="{FF2B5EF4-FFF2-40B4-BE49-F238E27FC236}">
                <a16:creationId xmlns:a16="http://schemas.microsoft.com/office/drawing/2014/main" id="{1081DF83-4F35-4560-87E6-0DE8AAAC33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8" name="Rectangle 37">
            <a:extLst>
              <a:ext uri="{FF2B5EF4-FFF2-40B4-BE49-F238E27FC236}">
                <a16:creationId xmlns:a16="http://schemas.microsoft.com/office/drawing/2014/main" id="{7C704F0F-1CD8-4DC1-AEE9-225958232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5446034-0623-4D33-AEEB-66635E894C31}"/>
              </a:ext>
            </a:extLst>
          </p:cNvPr>
          <p:cNvSpPr>
            <a:spLocks noGrp="1"/>
          </p:cNvSpPr>
          <p:nvPr>
            <p:ph type="title"/>
          </p:nvPr>
        </p:nvSpPr>
        <p:spPr>
          <a:xfrm>
            <a:off x="651261" y="1447800"/>
            <a:ext cx="3342459" cy="3329581"/>
          </a:xfrm>
        </p:spPr>
        <p:txBody>
          <a:bodyPr vert="horz" lIns="91440" tIns="45720" rIns="91440" bIns="45720" rtlCol="0" anchor="b">
            <a:normAutofit/>
          </a:bodyPr>
          <a:lstStyle/>
          <a:p>
            <a:r>
              <a:rPr lang="en-US" sz="6000" b="1">
                <a:latin typeface="Verdana" panose="020B0604030504040204" pitchFamily="34" charset="0"/>
                <a:ea typeface="Verdana" panose="020B0604030504040204" pitchFamily="34" charset="0"/>
              </a:rPr>
              <a:t>Choose a site</a:t>
            </a:r>
            <a:endParaRPr lang="en-US" sz="6000" b="1" dirty="0">
              <a:latin typeface="Verdana" panose="020B0604030504040204" pitchFamily="34" charset="0"/>
              <a:ea typeface="Verdana" panose="020B0604030504040204" pitchFamily="34" charset="0"/>
            </a:endParaRPr>
          </a:p>
        </p:txBody>
      </p:sp>
      <p:pic>
        <p:nvPicPr>
          <p:cNvPr id="12" name="Content Placeholder 6" descr="A screenshot of a television&#10;&#10;Description generated with very high confidence">
            <a:extLst>
              <a:ext uri="{FF2B5EF4-FFF2-40B4-BE49-F238E27FC236}">
                <a16:creationId xmlns:a16="http://schemas.microsoft.com/office/drawing/2014/main" id="{F43A2430-6E92-4F70-BDEF-421FE2AB50DF}"/>
              </a:ext>
            </a:extLst>
          </p:cNvPr>
          <p:cNvPicPr>
            <a:picLocks noChangeAspect="1"/>
          </p:cNvPicPr>
          <p:nvPr/>
        </p:nvPicPr>
        <p:blipFill rotWithShape="1">
          <a:blip r:embed="rId7">
            <a:extLst>
              <a:ext uri="{28A0092B-C50C-407E-A947-70E740481C1C}">
                <a14:useLocalDpi xmlns:a14="http://schemas.microsoft.com/office/drawing/2010/main" val="0"/>
              </a:ext>
            </a:extLst>
          </a:blip>
          <a:srcRect t="97" b="19128"/>
          <a:stretch/>
        </p:blipFill>
        <p:spPr>
          <a:xfrm>
            <a:off x="4645234" y="10"/>
            <a:ext cx="7546766" cy="3428990"/>
          </a:xfrm>
          <a:prstGeom prst="rect">
            <a:avLst/>
          </a:prstGeom>
        </p:spPr>
      </p:pic>
      <p:sp>
        <p:nvSpPr>
          <p:cNvPr id="40" name="Rectangle 39">
            <a:extLst>
              <a:ext uri="{FF2B5EF4-FFF2-40B4-BE49-F238E27FC236}">
                <a16:creationId xmlns:a16="http://schemas.microsoft.com/office/drawing/2014/main" id="{ADCC2544-19B6-433D-9192-0ACEF2DA8A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71D5AF2-CBD9-4B7A-AE91-7BCC069CF5AD}"/>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defTabSz="914400">
              <a:spcAft>
                <a:spcPts val="600"/>
              </a:spcAft>
            </a:pPr>
            <a:fld id="{F26E3603-EF79-4B59-A031-53F76CB5BAE7}" type="slidenum">
              <a:rPr lang="en-US" smtClean="0"/>
              <a:pPr defTabSz="914400">
                <a:spcAft>
                  <a:spcPts val="600"/>
                </a:spcAft>
              </a:pPr>
              <a:t>11</a:t>
            </a:fld>
            <a:endParaRPr lang="en-US"/>
          </a:p>
        </p:txBody>
      </p:sp>
      <p:sp>
        <p:nvSpPr>
          <p:cNvPr id="4" name="Footer Placeholder 3">
            <a:extLst>
              <a:ext uri="{FF2B5EF4-FFF2-40B4-BE49-F238E27FC236}">
                <a16:creationId xmlns:a16="http://schemas.microsoft.com/office/drawing/2014/main" id="{CD19246D-F86B-476B-87FE-5207546EB255}"/>
              </a:ext>
            </a:extLst>
          </p:cNvPr>
          <p:cNvSpPr>
            <a:spLocks noGrp="1"/>
          </p:cNvSpPr>
          <p:nvPr>
            <p:ph type="ftr" sz="quarter" idx="11"/>
          </p:nvPr>
        </p:nvSpPr>
        <p:spPr>
          <a:xfrm>
            <a:off x="647654" y="6355079"/>
            <a:ext cx="3408072" cy="304801"/>
          </a:xfrm>
        </p:spPr>
        <p:txBody>
          <a:bodyPr vert="horz" lIns="91440" tIns="45720" rIns="91440" bIns="45720" rtlCol="0" anchor="t">
            <a:normAutofit/>
          </a:bodyPr>
          <a:lstStyle/>
          <a:p>
            <a:pPr defTabSz="914400">
              <a:spcAft>
                <a:spcPts val="600"/>
              </a:spcAft>
            </a:pPr>
            <a:r>
              <a:rPr lang="en-US" b="0" i="0" kern="1200">
                <a:solidFill>
                  <a:schemeClr val="tx1">
                    <a:tint val="75000"/>
                    <a:alpha val="60000"/>
                  </a:schemeClr>
                </a:solidFill>
                <a:latin typeface="+mn-lt"/>
                <a:ea typeface="+mn-ea"/>
                <a:cs typeface="+mn-cs"/>
              </a:rPr>
              <a:t>Grab Ur Site</a:t>
            </a:r>
          </a:p>
        </p:txBody>
      </p:sp>
      <p:pic>
        <p:nvPicPr>
          <p:cNvPr id="9" name="Picture 8" descr="A screenshot of a cell phone&#10;&#10;Description generated with very high confidence">
            <a:extLst>
              <a:ext uri="{FF2B5EF4-FFF2-40B4-BE49-F238E27FC236}">
                <a16:creationId xmlns:a16="http://schemas.microsoft.com/office/drawing/2014/main" id="{82B81598-9562-456C-AF6F-DEAF7AEAA9ED}"/>
              </a:ext>
            </a:extLst>
          </p:cNvPr>
          <p:cNvPicPr>
            <a:picLocks noChangeAspect="1"/>
          </p:cNvPicPr>
          <p:nvPr/>
        </p:nvPicPr>
        <p:blipFill rotWithShape="1">
          <a:blip r:embed="rId8">
            <a:extLst>
              <a:ext uri="{28A0092B-C50C-407E-A947-70E740481C1C}">
                <a14:useLocalDpi xmlns:a14="http://schemas.microsoft.com/office/drawing/2010/main" val="0"/>
              </a:ext>
            </a:extLst>
          </a:blip>
          <a:srcRect t="3588" b="15647"/>
          <a:stretch/>
        </p:blipFill>
        <p:spPr>
          <a:xfrm>
            <a:off x="4643695" y="3429001"/>
            <a:ext cx="7546766" cy="3428538"/>
          </a:xfrm>
          <a:prstGeom prst="rect">
            <a:avLst/>
          </a:prstGeom>
        </p:spPr>
      </p:pic>
    </p:spTree>
    <p:extLst>
      <p:ext uri="{BB962C8B-B14F-4D97-AF65-F5344CB8AC3E}">
        <p14:creationId xmlns:p14="http://schemas.microsoft.com/office/powerpoint/2010/main" val="2333998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4A3DA6D-FED2-4369-9ACD-B578C8790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9" name="Freeform 7">
            <a:extLst>
              <a:ext uri="{FF2B5EF4-FFF2-40B4-BE49-F238E27FC236}">
                <a16:creationId xmlns:a16="http://schemas.microsoft.com/office/drawing/2014/main" id="{5627181E-8B3E-4EFB-8F43-17296B86C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C5446034-0623-4D33-AEEB-66635E894C31}"/>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Reviews</a:t>
            </a:r>
          </a:p>
        </p:txBody>
      </p:sp>
      <p:sp>
        <p:nvSpPr>
          <p:cNvPr id="21" name="Rectangle 20">
            <a:extLst>
              <a:ext uri="{FF2B5EF4-FFF2-40B4-BE49-F238E27FC236}">
                <a16:creationId xmlns:a16="http://schemas.microsoft.com/office/drawing/2014/main" id="{163C72DE-4C01-4F6C-9020-327690AD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71D5AF2-CBD9-4B7A-AE91-7BCC069CF5AD}"/>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12</a:t>
            </a:fld>
            <a:endParaRPr lang="en-IN">
              <a:solidFill>
                <a:srgbClr val="FFFFFF"/>
              </a:solidFill>
            </a:endParaRPr>
          </a:p>
        </p:txBody>
      </p:sp>
      <p:sp useBgFill="1">
        <p:nvSpPr>
          <p:cNvPr id="23" name="Freeform: Shape 22">
            <a:extLst>
              <a:ext uri="{FF2B5EF4-FFF2-40B4-BE49-F238E27FC236}">
                <a16:creationId xmlns:a16="http://schemas.microsoft.com/office/drawing/2014/main" id="{2E45DBDE-EAD7-4DEE-B77D-577BBB0A13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CD19246D-F86B-476B-87FE-5207546EB255}"/>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2" name="Content Placeholder 8" descr="A screenshot of a computer&#10;&#10;Description generated with very high confidence">
            <a:extLst>
              <a:ext uri="{FF2B5EF4-FFF2-40B4-BE49-F238E27FC236}">
                <a16:creationId xmlns:a16="http://schemas.microsoft.com/office/drawing/2014/main" id="{4B66F22B-D05C-4DD6-B83B-9955BEC635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2880" y="1346934"/>
            <a:ext cx="9096559" cy="5116814"/>
          </a:xfrm>
          <a:prstGeom prst="rect">
            <a:avLst/>
          </a:prstGeom>
          <a:effectLst/>
        </p:spPr>
      </p:pic>
    </p:spTree>
    <p:extLst>
      <p:ext uri="{BB962C8B-B14F-4D97-AF65-F5344CB8AC3E}">
        <p14:creationId xmlns:p14="http://schemas.microsoft.com/office/powerpoint/2010/main" val="3098273160"/>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8"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0121AB2-02B7-469E-BC6E-22B435465B1A}"/>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Resutls-Screenshot-1</a:t>
            </a:r>
          </a:p>
        </p:txBody>
      </p:sp>
      <p:sp>
        <p:nvSpPr>
          <p:cNvPr id="20" name="Rectangle 19">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C20B0375-B673-47BC-A14E-1410F1B86A7E}"/>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13</a:t>
            </a:fld>
            <a:endParaRPr lang="en-IN">
              <a:solidFill>
                <a:srgbClr val="FFFFFF"/>
              </a:solidFill>
            </a:endParaRPr>
          </a:p>
        </p:txBody>
      </p:sp>
      <p:sp useBgFill="1">
        <p:nvSpPr>
          <p:cNvPr id="22" name="Freeform: Shape 21">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Footer Placeholder 2">
            <a:extLst>
              <a:ext uri="{FF2B5EF4-FFF2-40B4-BE49-F238E27FC236}">
                <a16:creationId xmlns:a16="http://schemas.microsoft.com/office/drawing/2014/main" id="{3FDAEB65-FDF6-4F48-A709-B1E268B2A769}"/>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1" name="Content Placeholder 7" descr="A picture containing indoor, screenshot, truck&#10;&#10;Description generated with high confidence">
            <a:extLst>
              <a:ext uri="{FF2B5EF4-FFF2-40B4-BE49-F238E27FC236}">
                <a16:creationId xmlns:a16="http://schemas.microsoft.com/office/drawing/2014/main" id="{877DFD9A-FFE7-453C-9293-70238F7059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2862" y="1438729"/>
            <a:ext cx="9215641" cy="5183796"/>
          </a:xfrm>
          <a:prstGeom prst="rect">
            <a:avLst/>
          </a:prstGeom>
          <a:effectLst/>
        </p:spPr>
      </p:pic>
    </p:spTree>
    <p:extLst>
      <p:ext uri="{BB962C8B-B14F-4D97-AF65-F5344CB8AC3E}">
        <p14:creationId xmlns:p14="http://schemas.microsoft.com/office/powerpoint/2010/main" val="1239036828"/>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3"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3ADC7303-75CB-4C3C-ACB7-0B2ADBFD13CE}"/>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Screenshot-2</a:t>
            </a:r>
          </a:p>
        </p:txBody>
      </p:sp>
      <p:sp>
        <p:nvSpPr>
          <p:cNvPr id="25" name="Rectangle 24">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a:extLst>
              <a:ext uri="{FF2B5EF4-FFF2-40B4-BE49-F238E27FC236}">
                <a16:creationId xmlns:a16="http://schemas.microsoft.com/office/drawing/2014/main" id="{08E1E141-8C7B-4FB2-856A-8FB16A2194BF}"/>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14</a:t>
            </a:fld>
            <a:endParaRPr lang="en-IN">
              <a:solidFill>
                <a:srgbClr val="FFFFFF"/>
              </a:solidFill>
            </a:endParaRPr>
          </a:p>
        </p:txBody>
      </p:sp>
      <p:sp useBgFill="1">
        <p:nvSpPr>
          <p:cNvPr id="27" name="Freeform: Shape 26">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Footer Placeholder 2">
            <a:extLst>
              <a:ext uri="{FF2B5EF4-FFF2-40B4-BE49-F238E27FC236}">
                <a16:creationId xmlns:a16="http://schemas.microsoft.com/office/drawing/2014/main" id="{0C9CAB8E-0E57-4BD5-901D-DCE38BBDD27A}"/>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6" name="Content Placeholder 12" descr="A picture containing screenshot, electronics&#10;&#10;Description generated with high confidence">
            <a:extLst>
              <a:ext uri="{FF2B5EF4-FFF2-40B4-BE49-F238E27FC236}">
                <a16:creationId xmlns:a16="http://schemas.microsoft.com/office/drawing/2014/main" id="{9D5462A4-30E1-4ABA-A807-B85A32490F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3360" y="1503495"/>
            <a:ext cx="9145783" cy="5058776"/>
          </a:xfrm>
          <a:prstGeom prst="rect">
            <a:avLst/>
          </a:prstGeom>
          <a:effectLst/>
        </p:spPr>
      </p:pic>
    </p:spTree>
    <p:extLst>
      <p:ext uri="{BB962C8B-B14F-4D97-AF65-F5344CB8AC3E}">
        <p14:creationId xmlns:p14="http://schemas.microsoft.com/office/powerpoint/2010/main" val="13468747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6">
            <a:extLst>
              <a:ext uri="{FF2B5EF4-FFF2-40B4-BE49-F238E27FC236}">
                <a16:creationId xmlns:a16="http://schemas.microsoft.com/office/drawing/2014/main" id="{04A3DA6D-FED2-4369-9ACD-B578C8790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6" name="Freeform 7">
            <a:extLst>
              <a:ext uri="{FF2B5EF4-FFF2-40B4-BE49-F238E27FC236}">
                <a16:creationId xmlns:a16="http://schemas.microsoft.com/office/drawing/2014/main" id="{5627181E-8B3E-4EFB-8F43-17296B86C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569613C-431E-48B2-BFE0-5CC271BD8E90}"/>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Screenshot-3</a:t>
            </a:r>
          </a:p>
        </p:txBody>
      </p:sp>
      <p:sp>
        <p:nvSpPr>
          <p:cNvPr id="27" name="Rectangle 20">
            <a:extLst>
              <a:ext uri="{FF2B5EF4-FFF2-40B4-BE49-F238E27FC236}">
                <a16:creationId xmlns:a16="http://schemas.microsoft.com/office/drawing/2014/main" id="{163C72DE-4C01-4F6C-9020-327690AD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a:extLst>
              <a:ext uri="{FF2B5EF4-FFF2-40B4-BE49-F238E27FC236}">
                <a16:creationId xmlns:a16="http://schemas.microsoft.com/office/drawing/2014/main" id="{EBB5E685-09CF-463F-9011-23F6014AC4A0}"/>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15</a:t>
            </a:fld>
            <a:endParaRPr lang="en-IN">
              <a:solidFill>
                <a:srgbClr val="FFFFFF"/>
              </a:solidFill>
            </a:endParaRPr>
          </a:p>
        </p:txBody>
      </p:sp>
      <p:sp useBgFill="1">
        <p:nvSpPr>
          <p:cNvPr id="28" name="Freeform: Shape 22">
            <a:extLst>
              <a:ext uri="{FF2B5EF4-FFF2-40B4-BE49-F238E27FC236}">
                <a16:creationId xmlns:a16="http://schemas.microsoft.com/office/drawing/2014/main" id="{2E45DBDE-EAD7-4DEE-B77D-577BBB0A13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Footer Placeholder 2">
            <a:extLst>
              <a:ext uri="{FF2B5EF4-FFF2-40B4-BE49-F238E27FC236}">
                <a16:creationId xmlns:a16="http://schemas.microsoft.com/office/drawing/2014/main" id="{D30ABEFC-836B-4659-A45C-F0F09AC6BCFE}"/>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30" name="Content Placeholder 8" descr="A picture containing screenshot&#10;&#10;Description generated with high confidence">
            <a:extLst>
              <a:ext uri="{FF2B5EF4-FFF2-40B4-BE49-F238E27FC236}">
                <a16:creationId xmlns:a16="http://schemas.microsoft.com/office/drawing/2014/main" id="{7C9DE832-E058-44FB-8743-214ED33C2D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5440" y="1475985"/>
            <a:ext cx="8952743" cy="4955907"/>
          </a:xfrm>
          <a:prstGeom prst="rect">
            <a:avLst/>
          </a:prstGeom>
          <a:effectLst/>
        </p:spPr>
      </p:pic>
    </p:spTree>
    <p:extLst>
      <p:ext uri="{BB962C8B-B14F-4D97-AF65-F5344CB8AC3E}">
        <p14:creationId xmlns:p14="http://schemas.microsoft.com/office/powerpoint/2010/main" val="1078629649"/>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9"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2229D26-7F5F-42A2-9064-85C38A0F2CFC}"/>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Screenshot-4</a:t>
            </a:r>
          </a:p>
        </p:txBody>
      </p:sp>
      <p:sp>
        <p:nvSpPr>
          <p:cNvPr id="21" name="Rectangle 20">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a:extLst>
              <a:ext uri="{FF2B5EF4-FFF2-40B4-BE49-F238E27FC236}">
                <a16:creationId xmlns:a16="http://schemas.microsoft.com/office/drawing/2014/main" id="{E654D95C-6643-4CAB-BB7E-3E7CB740ABB1}"/>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16</a:t>
            </a:fld>
            <a:endParaRPr lang="en-IN">
              <a:solidFill>
                <a:srgbClr val="FFFFFF"/>
              </a:solidFill>
            </a:endParaRPr>
          </a:p>
        </p:txBody>
      </p:sp>
      <p:sp useBgFill="1">
        <p:nvSpPr>
          <p:cNvPr id="23" name="Freeform: Shape 22">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Footer Placeholder 2">
            <a:extLst>
              <a:ext uri="{FF2B5EF4-FFF2-40B4-BE49-F238E27FC236}">
                <a16:creationId xmlns:a16="http://schemas.microsoft.com/office/drawing/2014/main" id="{C27CA584-04D6-40A7-AE2F-4629443018EF}"/>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2" name="Content Placeholder 8" descr="A screenshot of a computer&#10;&#10;Description generated with very high confidence">
            <a:extLst>
              <a:ext uri="{FF2B5EF4-FFF2-40B4-BE49-F238E27FC236}">
                <a16:creationId xmlns:a16="http://schemas.microsoft.com/office/drawing/2014/main" id="{8FF97627-CF6A-4943-AAF8-621232D7A8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6676" y="1357670"/>
            <a:ext cx="9252627" cy="5204601"/>
          </a:xfrm>
          <a:prstGeom prst="rect">
            <a:avLst/>
          </a:prstGeom>
          <a:effectLst/>
        </p:spPr>
      </p:pic>
    </p:spTree>
    <p:extLst>
      <p:ext uri="{BB962C8B-B14F-4D97-AF65-F5344CB8AC3E}">
        <p14:creationId xmlns:p14="http://schemas.microsoft.com/office/powerpoint/2010/main" val="841176354"/>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362849A-570D-49DB-954C-63F144E88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CA42011-E478-428B-9D15-A98E338BF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8" name="Freeform 7">
            <a:extLst>
              <a:ext uri="{FF2B5EF4-FFF2-40B4-BE49-F238E27FC236}">
                <a16:creationId xmlns:a16="http://schemas.microsoft.com/office/drawing/2014/main" id="{9ED2773C-FE51-4632-BA46-036BDCDA6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CC19E04-A3F9-45D0-B5F8-A250A10BF90D}"/>
              </a:ext>
            </a:extLst>
          </p:cNvPr>
          <p:cNvSpPr>
            <a:spLocks noGrp="1"/>
          </p:cNvSpPr>
          <p:nvPr>
            <p:ph type="title"/>
          </p:nvPr>
        </p:nvSpPr>
        <p:spPr>
          <a:xfrm>
            <a:off x="648930" y="497841"/>
            <a:ext cx="9252154" cy="1066108"/>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Screenshot-5</a:t>
            </a:r>
            <a:endParaRPr lang="en-IN" dirty="0">
              <a:solidFill>
                <a:srgbClr val="EBEBEB"/>
              </a:solidFill>
            </a:endParaRPr>
          </a:p>
        </p:txBody>
      </p:sp>
      <p:sp>
        <p:nvSpPr>
          <p:cNvPr id="5" name="Slide Number Placeholder 4">
            <a:extLst>
              <a:ext uri="{FF2B5EF4-FFF2-40B4-BE49-F238E27FC236}">
                <a16:creationId xmlns:a16="http://schemas.microsoft.com/office/drawing/2014/main" id="{B86C7951-AD34-43ED-A64B-F3837021EFCC}"/>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smtClean="0">
                <a:solidFill>
                  <a:srgbClr val="FFFFFF"/>
                </a:solidFill>
              </a:rPr>
              <a:pPr>
                <a:spcAft>
                  <a:spcPts val="600"/>
                </a:spcAft>
              </a:pPr>
              <a:t>17</a:t>
            </a:fld>
            <a:endParaRPr lang="en-IN">
              <a:solidFill>
                <a:srgbClr val="FFFFFF"/>
              </a:solidFill>
            </a:endParaRPr>
          </a:p>
        </p:txBody>
      </p:sp>
      <p:sp useBgFill="1">
        <p:nvSpPr>
          <p:cNvPr id="50" name="Freeform: Shape 49">
            <a:extLst>
              <a:ext uri="{FF2B5EF4-FFF2-40B4-BE49-F238E27FC236}">
                <a16:creationId xmlns:a16="http://schemas.microsoft.com/office/drawing/2014/main" id="{E02F9158-C4C2-46A8-BE73-A4F77E139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41C9DF6B-2D62-40EA-8225-390C597C93EB}"/>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65" name="Content Placeholder 6">
            <a:extLst>
              <a:ext uri="{FF2B5EF4-FFF2-40B4-BE49-F238E27FC236}">
                <a16:creationId xmlns:a16="http://schemas.microsoft.com/office/drawing/2014/main" id="{0084B67B-A548-4F45-BF6E-A2E6477174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9052" y="1341118"/>
            <a:ext cx="9086708" cy="5111272"/>
          </a:xfrm>
          <a:prstGeom prst="rect">
            <a:avLst/>
          </a:prstGeom>
          <a:effectLst/>
        </p:spPr>
      </p:pic>
    </p:spTree>
    <p:extLst>
      <p:ext uri="{BB962C8B-B14F-4D97-AF65-F5344CB8AC3E}">
        <p14:creationId xmlns:p14="http://schemas.microsoft.com/office/powerpoint/2010/main" val="654746327"/>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362849A-570D-49DB-954C-63F144E88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CA42011-E478-428B-9D15-A98E338BF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Freeform 7">
            <a:extLst>
              <a:ext uri="{FF2B5EF4-FFF2-40B4-BE49-F238E27FC236}">
                <a16:creationId xmlns:a16="http://schemas.microsoft.com/office/drawing/2014/main" id="{9ED2773C-FE51-4632-BA46-036BDCDA6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5094EB1-187F-4DCB-998E-7D0425A955F4}"/>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Screenshot-6</a:t>
            </a:r>
            <a:endParaRPr lang="en-IN">
              <a:solidFill>
                <a:srgbClr val="EBEBEB"/>
              </a:solidFill>
            </a:endParaRPr>
          </a:p>
        </p:txBody>
      </p:sp>
      <p:sp>
        <p:nvSpPr>
          <p:cNvPr id="5" name="Slide Number Placeholder 4">
            <a:extLst>
              <a:ext uri="{FF2B5EF4-FFF2-40B4-BE49-F238E27FC236}">
                <a16:creationId xmlns:a16="http://schemas.microsoft.com/office/drawing/2014/main" id="{BFA0C03E-D110-47E8-8B6D-168E6B92B124}"/>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18</a:t>
            </a:fld>
            <a:endParaRPr lang="en-IN">
              <a:solidFill>
                <a:srgbClr val="FFFFFF"/>
              </a:solidFill>
            </a:endParaRPr>
          </a:p>
        </p:txBody>
      </p:sp>
      <p:sp useBgFill="1">
        <p:nvSpPr>
          <p:cNvPr id="21" name="Freeform: Shape 20">
            <a:extLst>
              <a:ext uri="{FF2B5EF4-FFF2-40B4-BE49-F238E27FC236}">
                <a16:creationId xmlns:a16="http://schemas.microsoft.com/office/drawing/2014/main" id="{E02F9158-C4C2-46A8-BE73-A4F77E139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478CB363-D12B-42B7-9D44-1603ACA70C71}"/>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screenshot of a computer screen&#10;&#10;Description generated with very high confidence">
            <a:extLst>
              <a:ext uri="{FF2B5EF4-FFF2-40B4-BE49-F238E27FC236}">
                <a16:creationId xmlns:a16="http://schemas.microsoft.com/office/drawing/2014/main" id="{FB04302C-F712-479B-8B54-F587F1C3E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6238" y="1359145"/>
            <a:ext cx="9252153" cy="5204334"/>
          </a:xfrm>
          <a:prstGeom prst="rect">
            <a:avLst/>
          </a:prstGeom>
          <a:effectLst/>
        </p:spPr>
      </p:pic>
    </p:spTree>
    <p:extLst>
      <p:ext uri="{BB962C8B-B14F-4D97-AF65-F5344CB8AC3E}">
        <p14:creationId xmlns:p14="http://schemas.microsoft.com/office/powerpoint/2010/main" val="613603812"/>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362849A-570D-49DB-954C-63F144E88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CA42011-E478-428B-9D15-A98E338BF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Freeform 7">
            <a:extLst>
              <a:ext uri="{FF2B5EF4-FFF2-40B4-BE49-F238E27FC236}">
                <a16:creationId xmlns:a16="http://schemas.microsoft.com/office/drawing/2014/main" id="{9ED2773C-FE51-4632-BA46-036BDCDA6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A64B591-4DCE-44ED-84D8-18177380185F}"/>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Screenshot-7</a:t>
            </a:r>
            <a:endParaRPr lang="en-IN">
              <a:solidFill>
                <a:srgbClr val="EBEBEB"/>
              </a:solidFill>
            </a:endParaRPr>
          </a:p>
        </p:txBody>
      </p:sp>
      <p:sp>
        <p:nvSpPr>
          <p:cNvPr id="5" name="Slide Number Placeholder 4">
            <a:extLst>
              <a:ext uri="{FF2B5EF4-FFF2-40B4-BE49-F238E27FC236}">
                <a16:creationId xmlns:a16="http://schemas.microsoft.com/office/drawing/2014/main" id="{24542572-3531-45BA-AD0E-3AABDF490A60}"/>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19</a:t>
            </a:fld>
            <a:endParaRPr lang="en-IN">
              <a:solidFill>
                <a:srgbClr val="FFFFFF"/>
              </a:solidFill>
            </a:endParaRPr>
          </a:p>
        </p:txBody>
      </p:sp>
      <p:sp useBgFill="1">
        <p:nvSpPr>
          <p:cNvPr id="21" name="Freeform: Shape 20">
            <a:extLst>
              <a:ext uri="{FF2B5EF4-FFF2-40B4-BE49-F238E27FC236}">
                <a16:creationId xmlns:a16="http://schemas.microsoft.com/office/drawing/2014/main" id="{E02F9158-C4C2-46A8-BE73-A4F77E139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EBC627EC-0787-437C-A9BF-702301F760EB}"/>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screenshot of a cell phone&#10;&#10;Description generated with very high confidence">
            <a:extLst>
              <a:ext uri="{FF2B5EF4-FFF2-40B4-BE49-F238E27FC236}">
                <a16:creationId xmlns:a16="http://schemas.microsoft.com/office/drawing/2014/main" id="{F312FCED-6070-4073-8527-F4FAE1C5DD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6240" y="1495693"/>
            <a:ext cx="8960071" cy="5040038"/>
          </a:xfrm>
          <a:prstGeom prst="rect">
            <a:avLst/>
          </a:prstGeom>
          <a:effectLst/>
        </p:spPr>
      </p:pic>
    </p:spTree>
    <p:extLst>
      <p:ext uri="{BB962C8B-B14F-4D97-AF65-F5344CB8AC3E}">
        <p14:creationId xmlns:p14="http://schemas.microsoft.com/office/powerpoint/2010/main" val="61594035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86"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1010"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88" name="Freeform: Shape 87">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9700459"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EA2D8109-8412-4795-8FE0-B32ECAC6541E}"/>
              </a:ext>
            </a:extLst>
          </p:cNvPr>
          <p:cNvSpPr>
            <a:spLocks noGrp="1"/>
          </p:cNvSpPr>
          <p:nvPr>
            <p:ph type="ctrTitle"/>
          </p:nvPr>
        </p:nvSpPr>
        <p:spPr>
          <a:xfrm>
            <a:off x="482138" y="573579"/>
            <a:ext cx="7589521" cy="1691640"/>
          </a:xfrm>
        </p:spPr>
        <p:txBody>
          <a:bodyPr vert="horz" lIns="91440" tIns="45720" rIns="91440" bIns="45720" rtlCol="0">
            <a:normAutofit/>
          </a:bodyPr>
          <a:lstStyle/>
          <a:p>
            <a:pPr algn="ctr"/>
            <a:r>
              <a:rPr lang="en-US" sz="6000" b="1" i="0" kern="1200" dirty="0">
                <a:solidFill>
                  <a:schemeClr val="tx1"/>
                </a:solidFill>
                <a:latin typeface="Verdana" panose="020B0604030504040204" pitchFamily="34" charset="0"/>
                <a:ea typeface="Verdana" panose="020B0604030504040204" pitchFamily="34" charset="0"/>
              </a:rPr>
              <a:t>GRAB UR SITE</a:t>
            </a:r>
            <a:br>
              <a:rPr lang="en-US" sz="5900" b="1" dirty="0">
                <a:latin typeface="Verdana" panose="020B0604030504040204" pitchFamily="34" charset="0"/>
                <a:ea typeface="Verdana" panose="020B0604030504040204" pitchFamily="34" charset="0"/>
              </a:rPr>
            </a:br>
            <a:r>
              <a:rPr lang="en-US" sz="1600" b="1" dirty="0">
                <a:latin typeface="Verdana" panose="020B0604030504040204" pitchFamily="34" charset="0"/>
                <a:ea typeface="Verdana" panose="020B0604030504040204" pitchFamily="34" charset="0"/>
              </a:rPr>
              <a:t>http://grabursite.ml/</a:t>
            </a:r>
            <a:endParaRPr lang="en-US" sz="1600" b="1" i="0" kern="1200" dirty="0">
              <a:latin typeface="Verdana" panose="020B0604030504040204" pitchFamily="34" charset="0"/>
              <a:ea typeface="Verdana" panose="020B0604030504040204" pitchFamily="34" charset="0"/>
            </a:endParaRPr>
          </a:p>
        </p:txBody>
      </p:sp>
      <p:sp>
        <p:nvSpPr>
          <p:cNvPr id="3" name="Subtitle 2">
            <a:extLst>
              <a:ext uri="{FF2B5EF4-FFF2-40B4-BE49-F238E27FC236}">
                <a16:creationId xmlns:a16="http://schemas.microsoft.com/office/drawing/2014/main" id="{76FECED2-0490-4DCA-9C83-0A08909DDE84}"/>
              </a:ext>
            </a:extLst>
          </p:cNvPr>
          <p:cNvSpPr>
            <a:spLocks noGrp="1"/>
          </p:cNvSpPr>
          <p:nvPr>
            <p:ph type="subTitle" idx="1"/>
          </p:nvPr>
        </p:nvSpPr>
        <p:spPr>
          <a:xfrm>
            <a:off x="1280159" y="2801389"/>
            <a:ext cx="5986875" cy="3878349"/>
          </a:xfrm>
        </p:spPr>
        <p:txBody>
          <a:bodyPr vert="horz" lIns="91440" tIns="45720" rIns="91440" bIns="45720" rtlCol="0">
            <a:normAutofit/>
          </a:bodyPr>
          <a:lstStyle/>
          <a:p>
            <a:pPr lvl="1">
              <a:lnSpc>
                <a:spcPct val="90000"/>
              </a:lnSpc>
              <a:buFont typeface="Wingdings 3" charset="2"/>
              <a:buChar char=""/>
            </a:pPr>
            <a:r>
              <a:rPr lang="en-US" sz="1500" dirty="0">
                <a:solidFill>
                  <a:schemeClr val="tx1">
                    <a:lumMod val="85000"/>
                    <a:lumOff val="15000"/>
                  </a:schemeClr>
                </a:solidFill>
                <a:latin typeface="Verdana" panose="020B0604030504040204" pitchFamily="34" charset="0"/>
                <a:ea typeface="Verdana" panose="020B0604030504040204" pitchFamily="34" charset="0"/>
              </a:rPr>
              <a:t>Submitted by</a:t>
            </a:r>
          </a:p>
          <a:p>
            <a:pPr lvl="1">
              <a:lnSpc>
                <a:spcPct val="90000"/>
              </a:lnSpc>
              <a:buFont typeface="Wingdings 3" charset="2"/>
              <a:buChar char=""/>
            </a:pPr>
            <a:endParaRPr lang="en-US" sz="1500" dirty="0">
              <a:solidFill>
                <a:schemeClr val="tx1">
                  <a:lumMod val="85000"/>
                  <a:lumOff val="15000"/>
                </a:schemeClr>
              </a:solidFill>
              <a:latin typeface="Verdana" panose="020B0604030504040204" pitchFamily="34" charset="0"/>
              <a:ea typeface="Verdana" panose="020B0604030504040204" pitchFamily="34" charset="0"/>
            </a:endParaRP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T.DEEPTHI				 16121A12A1</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T.NARASIMHA				 16121A12A2</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T.MURALI KRISHNA	        16121A12A3</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K.TRIDEEP			        16121A12A4</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U.CHANDRA  JYOTHI		 16121A12A5</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V.S ASHA					 16121A12A6</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V.ANEELA  REDDY			 16121A12A8</a:t>
            </a:r>
          </a:p>
          <a:p>
            <a:pPr lvl="1" algn="l">
              <a:lnSpc>
                <a:spcPct val="90000"/>
              </a:lnSpc>
            </a:pPr>
            <a:r>
              <a:rPr lang="en-US" sz="1500" dirty="0">
                <a:solidFill>
                  <a:schemeClr val="tx1">
                    <a:lumMod val="85000"/>
                    <a:lumOff val="15000"/>
                  </a:schemeClr>
                </a:solidFill>
                <a:latin typeface="Verdana" panose="020B0604030504040204" pitchFamily="34" charset="0"/>
                <a:ea typeface="Verdana" panose="020B0604030504040204" pitchFamily="34" charset="0"/>
              </a:rPr>
              <a:t>       V.SPANDANA			        16121A12A9		</a:t>
            </a:r>
          </a:p>
        </p:txBody>
      </p:sp>
      <p:sp>
        <p:nvSpPr>
          <p:cNvPr id="90" name="Rectangle 89">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68861049"/>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362849A-570D-49DB-954C-63F144E88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CA42011-E478-428B-9D15-A98E338BF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Freeform 7">
            <a:extLst>
              <a:ext uri="{FF2B5EF4-FFF2-40B4-BE49-F238E27FC236}">
                <a16:creationId xmlns:a16="http://schemas.microsoft.com/office/drawing/2014/main" id="{9ED2773C-FE51-4632-BA46-036BDCDA6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82C2A2B-914B-4490-82FE-C94D65ACF58D}"/>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Screenshot-8</a:t>
            </a:r>
            <a:endParaRPr lang="en-IN">
              <a:solidFill>
                <a:srgbClr val="EBEBEB"/>
              </a:solidFill>
            </a:endParaRPr>
          </a:p>
        </p:txBody>
      </p:sp>
      <p:sp>
        <p:nvSpPr>
          <p:cNvPr id="5" name="Slide Number Placeholder 4">
            <a:extLst>
              <a:ext uri="{FF2B5EF4-FFF2-40B4-BE49-F238E27FC236}">
                <a16:creationId xmlns:a16="http://schemas.microsoft.com/office/drawing/2014/main" id="{CEDEE4A3-8DCC-4040-B20D-E4E5C6F6DD10}"/>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20</a:t>
            </a:fld>
            <a:endParaRPr lang="en-IN">
              <a:solidFill>
                <a:srgbClr val="FFFFFF"/>
              </a:solidFill>
            </a:endParaRPr>
          </a:p>
        </p:txBody>
      </p:sp>
      <p:sp useBgFill="1">
        <p:nvSpPr>
          <p:cNvPr id="21" name="Freeform: Shape 20">
            <a:extLst>
              <a:ext uri="{FF2B5EF4-FFF2-40B4-BE49-F238E27FC236}">
                <a16:creationId xmlns:a16="http://schemas.microsoft.com/office/drawing/2014/main" id="{E02F9158-C4C2-46A8-BE73-A4F77E139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3846FFEA-8D6C-4385-B7A7-C644BDC5C915}"/>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screenshot of a television&#10;&#10;Description generated with very high confidence">
            <a:extLst>
              <a:ext uri="{FF2B5EF4-FFF2-40B4-BE49-F238E27FC236}">
                <a16:creationId xmlns:a16="http://schemas.microsoft.com/office/drawing/2014/main" id="{3F873153-5E38-44B2-AF39-918DD3B05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760" y="1460230"/>
            <a:ext cx="8868631" cy="4988603"/>
          </a:xfrm>
          <a:prstGeom prst="rect">
            <a:avLst/>
          </a:prstGeom>
          <a:effectLst/>
        </p:spPr>
      </p:pic>
    </p:spTree>
    <p:extLst>
      <p:ext uri="{BB962C8B-B14F-4D97-AF65-F5344CB8AC3E}">
        <p14:creationId xmlns:p14="http://schemas.microsoft.com/office/powerpoint/2010/main" val="3740601646"/>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9065B415-70E5-4268-9EF5-A0186807B1F4}"/>
              </a:ext>
            </a:extLst>
          </p:cNvPr>
          <p:cNvSpPr>
            <a:spLocks noGrp="1"/>
          </p:cNvSpPr>
          <p:nvPr>
            <p:ph type="title"/>
          </p:nvPr>
        </p:nvSpPr>
        <p:spPr>
          <a:xfrm>
            <a:off x="648930" y="629267"/>
            <a:ext cx="9252154" cy="1016654"/>
          </a:xfrm>
        </p:spPr>
        <p:txBody>
          <a:bodyPr>
            <a:normAutofit/>
          </a:bodyPr>
          <a:lstStyle/>
          <a:p>
            <a:r>
              <a:rPr lang="en-IN" b="1">
                <a:solidFill>
                  <a:srgbClr val="EBEBEB"/>
                </a:solidFill>
                <a:latin typeface="Verdana" panose="020B0604030504040204" pitchFamily="34" charset="0"/>
                <a:ea typeface="Verdana" panose="020B0604030504040204" pitchFamily="34" charset="0"/>
              </a:rPr>
              <a:t>Screenshot-9</a:t>
            </a:r>
            <a:endParaRPr lang="en-IN">
              <a:solidFill>
                <a:srgbClr val="EBEBEB"/>
              </a:solidFill>
            </a:endParaRPr>
          </a:p>
        </p:txBody>
      </p:sp>
      <p:sp>
        <p:nvSpPr>
          <p:cNvPr id="19" name="Rectangle 18">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40174F29-424C-4D8F-9F93-72591E9C9EEB}"/>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21</a:t>
            </a:fld>
            <a:endParaRPr lang="en-IN">
              <a:solidFill>
                <a:srgbClr val="FFFFFF"/>
              </a:solidFill>
            </a:endParaRPr>
          </a:p>
        </p:txBody>
      </p:sp>
      <p:sp useBgFill="1">
        <p:nvSpPr>
          <p:cNvPr id="21" name="Freeform: Shape 20">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01EE782E-4F20-44DF-B1A6-364127E7DCAD}"/>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screenshot of a cell phone&#10;&#10;Description generated with very high confidence">
            <a:extLst>
              <a:ext uri="{FF2B5EF4-FFF2-40B4-BE49-F238E27FC236}">
                <a16:creationId xmlns:a16="http://schemas.microsoft.com/office/drawing/2014/main" id="{3C02FB20-FEC5-40AB-9BD3-73B6DEE06E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7040" y="1448533"/>
            <a:ext cx="8861303" cy="4984481"/>
          </a:xfrm>
          <a:prstGeom prst="rect">
            <a:avLst/>
          </a:prstGeom>
          <a:effectLst/>
        </p:spPr>
      </p:pic>
    </p:spTree>
    <p:extLst>
      <p:ext uri="{BB962C8B-B14F-4D97-AF65-F5344CB8AC3E}">
        <p14:creationId xmlns:p14="http://schemas.microsoft.com/office/powerpoint/2010/main" val="2581681554"/>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7" name="Picture 4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8" name="Picture 5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79" name="Oval 5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80" name="Picture 5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81" name="Picture 5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82" name="Rectangle 5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3" name="Rectangle 61">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1" name="Title 20">
            <a:extLst>
              <a:ext uri="{FF2B5EF4-FFF2-40B4-BE49-F238E27FC236}">
                <a16:creationId xmlns:a16="http://schemas.microsoft.com/office/drawing/2014/main" id="{72BF9F10-754D-49DE-A42C-5811AE9EDE87}"/>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a:solidFill>
                  <a:srgbClr val="EBEBEB"/>
                </a:solidFill>
                <a:latin typeface="+mj-lt"/>
                <a:ea typeface="+mj-ea"/>
                <a:cs typeface="+mj-cs"/>
              </a:rPr>
              <a:t>Design</a:t>
            </a:r>
          </a:p>
        </p:txBody>
      </p:sp>
      <p:sp>
        <p:nvSpPr>
          <p:cNvPr id="84"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66" name="Freeform: Shape 65">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Rectangle 67">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58F2877C-DBA3-46DE-B27B-719DFBBCA0CF}"/>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defTabSz="914400">
              <a:spcAft>
                <a:spcPts val="600"/>
              </a:spcAft>
            </a:pPr>
            <a:fld id="{F26E3603-EF79-4B59-A031-53F76CB5BAE7}" type="slidenum">
              <a:rPr lang="en-US">
                <a:solidFill>
                  <a:srgbClr val="FFFFFF"/>
                </a:solidFill>
              </a:rPr>
              <a:pPr defTabSz="914400">
                <a:spcAft>
                  <a:spcPts val="600"/>
                </a:spcAft>
              </a:pPr>
              <a:t>22</a:t>
            </a:fld>
            <a:endParaRPr lang="en-US">
              <a:solidFill>
                <a:srgbClr val="FFFFFF"/>
              </a:solidFill>
            </a:endParaRPr>
          </a:p>
        </p:txBody>
      </p:sp>
      <p:sp>
        <p:nvSpPr>
          <p:cNvPr id="2" name="Footer Placeholder 1">
            <a:extLst>
              <a:ext uri="{FF2B5EF4-FFF2-40B4-BE49-F238E27FC236}">
                <a16:creationId xmlns:a16="http://schemas.microsoft.com/office/drawing/2014/main" id="{AC16C4D1-56EC-40B5-B002-D4DC1824056F}"/>
              </a:ext>
            </a:extLst>
          </p:cNvPr>
          <p:cNvSpPr>
            <a:spLocks noGrp="1"/>
          </p:cNvSpPr>
          <p:nvPr>
            <p:ph type="ftr" sz="quarter" idx="11"/>
          </p:nvPr>
        </p:nvSpPr>
        <p:spPr>
          <a:xfrm>
            <a:off x="636915" y="6355080"/>
            <a:ext cx="6277601" cy="304801"/>
          </a:xfrm>
        </p:spPr>
        <p:txBody>
          <a:bodyPr vert="horz" lIns="91440" tIns="45720" rIns="91440" bIns="45720" rtlCol="0" anchor="b">
            <a:normAutofit/>
          </a:bodyPr>
          <a:lstStyle/>
          <a:p>
            <a:pPr defTabSz="914400">
              <a:spcAft>
                <a:spcPts val="600"/>
              </a:spcAft>
            </a:pPr>
            <a:r>
              <a:rPr lang="en-US" b="0" i="0" kern="1200">
                <a:solidFill>
                  <a:schemeClr val="tx1">
                    <a:alpha val="60000"/>
                  </a:schemeClr>
                </a:solidFill>
                <a:latin typeface="+mn-lt"/>
                <a:ea typeface="+mn-ea"/>
                <a:cs typeface="+mn-cs"/>
              </a:rPr>
              <a:t>Grab Ur Site</a:t>
            </a:r>
          </a:p>
        </p:txBody>
      </p:sp>
      <p:pic>
        <p:nvPicPr>
          <p:cNvPr id="45" name="Picture 44">
            <a:extLst>
              <a:ext uri="{FF2B5EF4-FFF2-40B4-BE49-F238E27FC236}">
                <a16:creationId xmlns:a16="http://schemas.microsoft.com/office/drawing/2014/main" id="{4F030BF1-B7A9-43AC-B829-C0ACCABEF207}"/>
              </a:ext>
            </a:extLst>
          </p:cNvPr>
          <p:cNvPicPr>
            <a:picLocks noChangeAspect="1"/>
          </p:cNvPicPr>
          <p:nvPr/>
        </p:nvPicPr>
        <p:blipFill>
          <a:blip r:embed="rId6"/>
          <a:stretch>
            <a:fillRect/>
          </a:stretch>
        </p:blipFill>
        <p:spPr>
          <a:xfrm>
            <a:off x="834830" y="647698"/>
            <a:ext cx="5888709" cy="5562139"/>
          </a:xfrm>
          <a:prstGeom prst="rect">
            <a:avLst/>
          </a:prstGeom>
          <a:effectLst/>
        </p:spPr>
      </p:pic>
    </p:spTree>
    <p:extLst>
      <p:ext uri="{BB962C8B-B14F-4D97-AF65-F5344CB8AC3E}">
        <p14:creationId xmlns:p14="http://schemas.microsoft.com/office/powerpoint/2010/main" val="3561533384"/>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958B9EC9-5096-4513-91AC-7D9989816331}"/>
              </a:ext>
            </a:extLst>
          </p:cNvPr>
          <p:cNvPicPr>
            <a:picLocks noChangeAspect="1"/>
          </p:cNvPicPr>
          <p:nvPr/>
        </p:nvPicPr>
        <p:blipFill>
          <a:blip r:embed="rId3"/>
          <a:stretch>
            <a:fillRect/>
          </a:stretch>
        </p:blipFill>
        <p:spPr>
          <a:xfrm>
            <a:off x="1875495" y="643467"/>
            <a:ext cx="8441010" cy="5571066"/>
          </a:xfrm>
          <a:prstGeom prst="rect">
            <a:avLst/>
          </a:prstGeom>
        </p:spPr>
      </p:pic>
      <p:sp>
        <p:nvSpPr>
          <p:cNvPr id="42" name="Rectangle 41">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D367B596-4508-4884-8CA0-7C81BBCC424E}"/>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23</a:t>
            </a:fld>
            <a:endParaRPr lang="en-IN">
              <a:solidFill>
                <a:srgbClr val="FFFFFF"/>
              </a:solidFill>
            </a:endParaRPr>
          </a:p>
        </p:txBody>
      </p:sp>
      <p:sp>
        <p:nvSpPr>
          <p:cNvPr id="2" name="Footer Placeholder 1">
            <a:extLst>
              <a:ext uri="{FF2B5EF4-FFF2-40B4-BE49-F238E27FC236}">
                <a16:creationId xmlns:a16="http://schemas.microsoft.com/office/drawing/2014/main" id="{A417ED12-C7D3-4BA0-801D-90C093DE4A18}"/>
              </a:ext>
            </a:extLst>
          </p:cNvPr>
          <p:cNvSpPr>
            <a:spLocks noGrp="1"/>
          </p:cNvSpPr>
          <p:nvPr>
            <p:ph type="ftr" sz="quarter" idx="11"/>
          </p:nvPr>
        </p:nvSpPr>
        <p:spPr>
          <a:xfrm>
            <a:off x="643467" y="6415258"/>
            <a:ext cx="3859795" cy="304801"/>
          </a:xfrm>
        </p:spPr>
        <p:txBody>
          <a:bodyPr>
            <a:normAutofit/>
          </a:bodyPr>
          <a:lstStyle/>
          <a:p>
            <a:pPr>
              <a:spcAft>
                <a:spcPts val="600"/>
              </a:spcAft>
            </a:pPr>
            <a:r>
              <a:rPr lang="en-IN">
                <a:solidFill>
                  <a:srgbClr val="FFFFFF"/>
                </a:solidFill>
              </a:rPr>
              <a:t>Grab Ur Site</a:t>
            </a:r>
          </a:p>
        </p:txBody>
      </p:sp>
    </p:spTree>
    <p:extLst>
      <p:ext uri="{BB962C8B-B14F-4D97-AF65-F5344CB8AC3E}">
        <p14:creationId xmlns:p14="http://schemas.microsoft.com/office/powerpoint/2010/main" val="22286175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close up of a map&#10;&#10;Description generated with high confidence">
            <a:extLst>
              <a:ext uri="{FF2B5EF4-FFF2-40B4-BE49-F238E27FC236}">
                <a16:creationId xmlns:a16="http://schemas.microsoft.com/office/drawing/2014/main" id="{FD0DC7DE-C00E-4C16-9A23-21CD61F04A5F}"/>
              </a:ext>
            </a:extLst>
          </p:cNvPr>
          <p:cNvPicPr>
            <a:picLocks noChangeAspect="1"/>
          </p:cNvPicPr>
          <p:nvPr/>
        </p:nvPicPr>
        <p:blipFill>
          <a:blip r:embed="rId3"/>
          <a:stretch>
            <a:fillRect/>
          </a:stretch>
        </p:blipFill>
        <p:spPr>
          <a:xfrm>
            <a:off x="2828513" y="643467"/>
            <a:ext cx="6534974" cy="5571066"/>
          </a:xfrm>
          <a:prstGeom prst="rect">
            <a:avLst/>
          </a:prstGeom>
        </p:spPr>
      </p:pic>
      <p:sp>
        <p:nvSpPr>
          <p:cNvPr id="17" name="Rectangle 16">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1C562DB-4BCA-4A7F-A4B4-7D4F7DF70081}"/>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24</a:t>
            </a:fld>
            <a:endParaRPr lang="en-IN">
              <a:solidFill>
                <a:srgbClr val="FFFFFF"/>
              </a:solidFill>
            </a:endParaRPr>
          </a:p>
        </p:txBody>
      </p:sp>
      <p:sp>
        <p:nvSpPr>
          <p:cNvPr id="2" name="Footer Placeholder 1">
            <a:extLst>
              <a:ext uri="{FF2B5EF4-FFF2-40B4-BE49-F238E27FC236}">
                <a16:creationId xmlns:a16="http://schemas.microsoft.com/office/drawing/2014/main" id="{A4B51F66-1176-4A8E-9CFE-BEAE062CCD75}"/>
              </a:ext>
            </a:extLst>
          </p:cNvPr>
          <p:cNvSpPr>
            <a:spLocks noGrp="1"/>
          </p:cNvSpPr>
          <p:nvPr>
            <p:ph type="ftr" sz="quarter" idx="11"/>
          </p:nvPr>
        </p:nvSpPr>
        <p:spPr>
          <a:xfrm>
            <a:off x="643467" y="6415258"/>
            <a:ext cx="3859795" cy="304801"/>
          </a:xfrm>
        </p:spPr>
        <p:txBody>
          <a:bodyPr>
            <a:normAutofit/>
          </a:bodyPr>
          <a:lstStyle/>
          <a:p>
            <a:pPr>
              <a:spcAft>
                <a:spcPts val="600"/>
              </a:spcAft>
            </a:pPr>
            <a:r>
              <a:rPr lang="en-IN">
                <a:solidFill>
                  <a:srgbClr val="FFFFFF"/>
                </a:solidFill>
              </a:rPr>
              <a:t>Grab Ur Site</a:t>
            </a:r>
          </a:p>
        </p:txBody>
      </p:sp>
    </p:spTree>
    <p:extLst>
      <p:ext uri="{BB962C8B-B14F-4D97-AF65-F5344CB8AC3E}">
        <p14:creationId xmlns:p14="http://schemas.microsoft.com/office/powerpoint/2010/main" val="18243711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Rectangle 1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6" name="Freeform: Shape 1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87819396-7048-4397-97C6-0FAF79811084}"/>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rPr>
              <a:t>Future enhancement</a:t>
            </a:r>
          </a:p>
        </p:txBody>
      </p:sp>
      <p:sp>
        <p:nvSpPr>
          <p:cNvPr id="5" name="Slide Number Placeholder 4">
            <a:extLst>
              <a:ext uri="{FF2B5EF4-FFF2-40B4-BE49-F238E27FC236}">
                <a16:creationId xmlns:a16="http://schemas.microsoft.com/office/drawing/2014/main" id="{2C3FAA29-B065-466F-B934-39DD8D2BA0BE}"/>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25</a:t>
            </a:fld>
            <a:endParaRPr lang="en-IN">
              <a:solidFill>
                <a:srgbClr val="FFFFFF"/>
              </a:solidFill>
            </a:endParaRPr>
          </a:p>
        </p:txBody>
      </p:sp>
      <p:sp>
        <p:nvSpPr>
          <p:cNvPr id="3" name="Content Placeholder 2">
            <a:extLst>
              <a:ext uri="{FF2B5EF4-FFF2-40B4-BE49-F238E27FC236}">
                <a16:creationId xmlns:a16="http://schemas.microsoft.com/office/drawing/2014/main" id="{4EA9A6D0-921E-4ADC-A39C-DF44DF706E3E}"/>
              </a:ext>
            </a:extLst>
          </p:cNvPr>
          <p:cNvSpPr>
            <a:spLocks noGrp="1"/>
          </p:cNvSpPr>
          <p:nvPr>
            <p:ph idx="1"/>
          </p:nvPr>
        </p:nvSpPr>
        <p:spPr>
          <a:xfrm>
            <a:off x="1103312" y="2763520"/>
            <a:ext cx="8946541" cy="3484879"/>
          </a:xfrm>
        </p:spPr>
        <p:txBody>
          <a:bodyPr>
            <a:normAutofit/>
          </a:bodyPr>
          <a:lstStyle/>
          <a:p>
            <a:pPr>
              <a:lnSpc>
                <a:spcPct val="90000"/>
              </a:lnSpc>
            </a:pPr>
            <a:r>
              <a:rPr lang="en-IN" sz="1300">
                <a:latin typeface="Verdana" panose="020B0604030504040204" pitchFamily="34" charset="0"/>
                <a:ea typeface="Verdana" panose="020B0604030504040204" pitchFamily="34" charset="0"/>
              </a:rPr>
              <a:t>Website enhancements improve your online image</a:t>
            </a:r>
          </a:p>
          <a:p>
            <a:pPr>
              <a:lnSpc>
                <a:spcPct val="90000"/>
              </a:lnSpc>
            </a:pPr>
            <a:r>
              <a:rPr lang="en-IN" sz="1300">
                <a:latin typeface="Verdana" panose="020B0604030504040204" pitchFamily="34" charset="0"/>
                <a:ea typeface="Verdana" panose="020B0604030504040204" pitchFamily="34" charset="0"/>
              </a:rPr>
              <a:t>Work directly with expert designers to make advanced design updates, embed audio and videos files, and link to online resources. </a:t>
            </a:r>
          </a:p>
          <a:p>
            <a:pPr>
              <a:lnSpc>
                <a:spcPct val="90000"/>
              </a:lnSpc>
            </a:pPr>
            <a:r>
              <a:rPr lang="en-IN" sz="1300">
                <a:latin typeface="Verdana" panose="020B0604030504040204" pitchFamily="34" charset="0"/>
                <a:ea typeface="Verdana" panose="020B0604030504040204" pitchFamily="34" charset="0"/>
              </a:rPr>
              <a:t>Website interactions made easy</a:t>
            </a:r>
          </a:p>
          <a:p>
            <a:pPr>
              <a:lnSpc>
                <a:spcPct val="90000"/>
              </a:lnSpc>
            </a:pPr>
            <a:r>
              <a:rPr lang="en-IN" sz="1300">
                <a:latin typeface="Verdana" panose="020B0604030504040204" pitchFamily="34" charset="0"/>
                <a:ea typeface="Verdana" panose="020B0604030504040204" pitchFamily="34" charset="0"/>
              </a:rPr>
              <a:t>Make your website more functional, engaging and appealing — providing a user friendly experience that encourages repeat visits.</a:t>
            </a:r>
          </a:p>
          <a:p>
            <a:pPr>
              <a:lnSpc>
                <a:spcPct val="90000"/>
              </a:lnSpc>
            </a:pPr>
            <a:r>
              <a:rPr lang="en-IN" sz="1300">
                <a:latin typeface="Verdana" panose="020B0604030504040204" pitchFamily="34" charset="0"/>
                <a:ea typeface="Verdana" panose="020B0604030504040204" pitchFamily="34" charset="0"/>
              </a:rPr>
              <a:t>Customize your website with various enhancements including flash file integration, photo faders, links to online resources and more. Let our expert design team breathe new life into your old website with a complete redesign. Check out our Website Design Services.</a:t>
            </a:r>
          </a:p>
          <a:p>
            <a:pPr>
              <a:lnSpc>
                <a:spcPct val="90000"/>
              </a:lnSpc>
            </a:pPr>
            <a:r>
              <a:rPr lang="en-IN" sz="1300">
                <a:latin typeface="Verdana" panose="020B0604030504040204" pitchFamily="34" charset="0"/>
                <a:ea typeface="Verdana" panose="020B0604030504040204" pitchFamily="34" charset="0"/>
              </a:rPr>
              <a:t>Are you selling products online? Let us build your storefront through our Ecommerce Web Design Services.</a:t>
            </a:r>
          </a:p>
          <a:p>
            <a:pPr>
              <a:lnSpc>
                <a:spcPct val="90000"/>
              </a:lnSpc>
            </a:pPr>
            <a:r>
              <a:rPr lang="en-IN" sz="1300">
                <a:latin typeface="Verdana" panose="020B0604030504040204" pitchFamily="34" charset="0"/>
                <a:ea typeface="Verdana" panose="020B0604030504040204" pitchFamily="34" charset="0"/>
              </a:rPr>
              <a:t>What does your logo say about your business? Establish your identity with our Logo Design Services powered by </a:t>
            </a:r>
            <a:r>
              <a:rPr lang="en-IN" sz="1300" err="1">
                <a:latin typeface="Verdana" panose="020B0604030504040204" pitchFamily="34" charset="0"/>
                <a:ea typeface="Verdana" panose="020B0604030504040204" pitchFamily="34" charset="0"/>
              </a:rPr>
              <a:t>Logoworks</a:t>
            </a:r>
            <a:r>
              <a:rPr lang="en-IN" sz="1300">
                <a:latin typeface="Verdana" panose="020B0604030504040204" pitchFamily="34" charset="0"/>
                <a:ea typeface="Verdana" panose="020B0604030504040204" pitchFamily="34" charset="0"/>
              </a:rPr>
              <a:t>®.</a:t>
            </a:r>
          </a:p>
          <a:p>
            <a:pPr>
              <a:lnSpc>
                <a:spcPct val="90000"/>
              </a:lnSpc>
            </a:pPr>
            <a:r>
              <a:rPr lang="en-IN" sz="1300">
                <a:latin typeface="Verdana" panose="020B0604030504040204" pitchFamily="34" charset="0"/>
                <a:ea typeface="Verdana" panose="020B0604030504040204" pitchFamily="34" charset="0"/>
              </a:rPr>
              <a:t>Keep your site current and relevant with our Website Maintenance Services.</a:t>
            </a:r>
          </a:p>
          <a:p>
            <a:pPr marL="0" indent="0">
              <a:lnSpc>
                <a:spcPct val="90000"/>
              </a:lnSpc>
              <a:buNone/>
            </a:pPr>
            <a:endParaRPr lang="en-IN" sz="1300"/>
          </a:p>
        </p:txBody>
      </p:sp>
      <p:sp>
        <p:nvSpPr>
          <p:cNvPr id="4" name="Footer Placeholder 3">
            <a:extLst>
              <a:ext uri="{FF2B5EF4-FFF2-40B4-BE49-F238E27FC236}">
                <a16:creationId xmlns:a16="http://schemas.microsoft.com/office/drawing/2014/main" id="{079599A7-872E-47C1-BB7C-27DF279A62EA}"/>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2410676383"/>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1" name="Rectangle 20">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5" name="Freeform: Shape 24">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p:cNvSpPr>
            <a:spLocks noGrp="1"/>
          </p:cNvSpPr>
          <p:nvPr>
            <p:ph type="title"/>
          </p:nvPr>
        </p:nvSpPr>
        <p:spPr>
          <a:xfrm>
            <a:off x="1103312" y="452718"/>
            <a:ext cx="8947522" cy="1400530"/>
          </a:xfrm>
        </p:spPr>
        <p:txBody>
          <a:bodyPr anchor="ctr">
            <a:normAutofit/>
          </a:bodyPr>
          <a:lstStyle/>
          <a:p>
            <a:r>
              <a:rPr lang="en-US" b="1">
                <a:solidFill>
                  <a:srgbClr val="FFFFFF"/>
                </a:solidFill>
                <a:latin typeface="Verdana" panose="020B0604030504040204" pitchFamily="34" charset="0"/>
                <a:ea typeface="Verdana" panose="020B0604030504040204" pitchFamily="34" charset="0"/>
              </a:rPr>
              <a:t>Conclusion</a:t>
            </a:r>
          </a:p>
        </p:txBody>
      </p:sp>
      <p:sp>
        <p:nvSpPr>
          <p:cNvPr id="6" name="Slide Number Placeholder 5">
            <a:extLst>
              <a:ext uri="{FF2B5EF4-FFF2-40B4-BE49-F238E27FC236}">
                <a16:creationId xmlns:a16="http://schemas.microsoft.com/office/drawing/2014/main" id="{565CE7F4-AFAF-4D65-AE29-5BB41FDB32BE}"/>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26</a:t>
            </a:fld>
            <a:endParaRPr lang="en-IN">
              <a:solidFill>
                <a:srgbClr val="FFFFFF"/>
              </a:solidFill>
            </a:endParaRPr>
          </a:p>
        </p:txBody>
      </p:sp>
      <p:sp>
        <p:nvSpPr>
          <p:cNvPr id="3" name="Content Placeholder 2"/>
          <p:cNvSpPr>
            <a:spLocks noGrp="1"/>
          </p:cNvSpPr>
          <p:nvPr>
            <p:ph idx="1"/>
          </p:nvPr>
        </p:nvSpPr>
        <p:spPr>
          <a:xfrm>
            <a:off x="1103312" y="2763520"/>
            <a:ext cx="8946541" cy="3484879"/>
          </a:xfrm>
        </p:spPr>
        <p:txBody>
          <a:bodyPr>
            <a:normAutofit/>
          </a:bodyPr>
          <a:lstStyle/>
          <a:p>
            <a:pPr>
              <a:lnSpc>
                <a:spcPct val="90000"/>
              </a:lnSpc>
            </a:pPr>
            <a:r>
              <a:rPr lang="en-US" sz="1700" b="1">
                <a:latin typeface="Verdana" panose="020B0604030504040204" pitchFamily="34" charset="0"/>
                <a:ea typeface="Verdana" panose="020B0604030504040204" pitchFamily="34" charset="0"/>
              </a:rPr>
              <a:t>		</a:t>
            </a:r>
            <a:r>
              <a:rPr lang="en-IN" sz="1700">
                <a:latin typeface="Verdana" panose="020B0604030504040204" pitchFamily="34" charset="0"/>
                <a:ea typeface="Verdana" panose="020B0604030504040204" pitchFamily="34" charset="0"/>
              </a:rPr>
              <a:t>After having a detail study on this grab your site, one can get great benefits that is having many websites in single site. One can save time and energy by entering once into this website through the login page. Our website makes you to share images, videos, audios, project files easily commenting on each and every upload is a good one in our website. It is the best website to improve your knowledge with our forum. Availability of various kinds of apps in one place is the another best thing in our website.</a:t>
            </a:r>
          </a:p>
          <a:p>
            <a:pPr>
              <a:lnSpc>
                <a:spcPct val="90000"/>
              </a:lnSpc>
            </a:pPr>
            <a:r>
              <a:rPr lang="en-IN" sz="1700">
                <a:latin typeface="Verdana" panose="020B0604030504040204" pitchFamily="34" charset="0"/>
                <a:ea typeface="Verdana" panose="020B0604030504040204" pitchFamily="34" charset="0"/>
              </a:rPr>
              <a:t>The package was designed in such a way that future modifications can be done easily. It gives appropriate access to the authorized users depending on their permissions. System security, data security and reliability are the striking features. It provides a friendly graphical user interface which proves to be better when compared to the existing system. Automation of the entire system improves the efficiency. The system has adequate scope for modification in future if it is necessary. </a:t>
            </a:r>
          </a:p>
          <a:p>
            <a:pPr marL="0" indent="0">
              <a:lnSpc>
                <a:spcPct val="90000"/>
              </a:lnSpc>
              <a:buNone/>
            </a:pPr>
            <a:endParaRPr lang="en-US" sz="1700" b="1"/>
          </a:p>
        </p:txBody>
      </p:sp>
      <p:sp>
        <p:nvSpPr>
          <p:cNvPr id="4" name="Footer Placeholder 3">
            <a:extLst>
              <a:ext uri="{FF2B5EF4-FFF2-40B4-BE49-F238E27FC236}">
                <a16:creationId xmlns:a16="http://schemas.microsoft.com/office/drawing/2014/main" id="{107FE2B2-21DF-4953-9627-55AA03EEE99A}"/>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1">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51" name="Rectangle 43">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53" name="Freeform: Shape 47">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3231FD8A-514F-45F4-B19C-D7BA4BCED55A}"/>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cs typeface="Vani" panose="02040502050405020303" pitchFamily="18" charset="0"/>
              </a:rPr>
              <a:t>Reference</a:t>
            </a:r>
          </a:p>
        </p:txBody>
      </p:sp>
      <p:sp>
        <p:nvSpPr>
          <p:cNvPr id="6" name="Slide Number Placeholder 5">
            <a:extLst>
              <a:ext uri="{FF2B5EF4-FFF2-40B4-BE49-F238E27FC236}">
                <a16:creationId xmlns:a16="http://schemas.microsoft.com/office/drawing/2014/main" id="{94D6FC93-41BE-4ADD-A993-B0449863DAB8}"/>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smtClean="0">
                <a:solidFill>
                  <a:srgbClr val="FFFFFF"/>
                </a:solidFill>
              </a:rPr>
              <a:pPr>
                <a:spcAft>
                  <a:spcPts val="600"/>
                </a:spcAft>
              </a:pPr>
              <a:t>27</a:t>
            </a:fld>
            <a:endParaRPr lang="en-IN">
              <a:solidFill>
                <a:srgbClr val="FFFFFF"/>
              </a:solidFill>
            </a:endParaRPr>
          </a:p>
        </p:txBody>
      </p:sp>
      <p:sp>
        <p:nvSpPr>
          <p:cNvPr id="3" name="Content Placeholder 2">
            <a:extLst>
              <a:ext uri="{FF2B5EF4-FFF2-40B4-BE49-F238E27FC236}">
                <a16:creationId xmlns:a16="http://schemas.microsoft.com/office/drawing/2014/main" id="{3F390366-3059-45F9-8384-00B9AD334EC9}"/>
              </a:ext>
            </a:extLst>
          </p:cNvPr>
          <p:cNvSpPr>
            <a:spLocks noGrp="1"/>
          </p:cNvSpPr>
          <p:nvPr>
            <p:ph idx="1"/>
          </p:nvPr>
        </p:nvSpPr>
        <p:spPr>
          <a:xfrm>
            <a:off x="1103312" y="2763520"/>
            <a:ext cx="8946541" cy="3484879"/>
          </a:xfrm>
        </p:spPr>
        <p:txBody>
          <a:bodyPr>
            <a:normAutofit/>
          </a:bodyPr>
          <a:lstStyle/>
          <a:p>
            <a:pPr>
              <a:lnSpc>
                <a:spcPct val="90000"/>
              </a:lnSpc>
            </a:pPr>
            <a:r>
              <a:rPr lang="en-IN" sz="1300">
                <a:latin typeface="Verdana" panose="020B0604030504040204" pitchFamily="34" charset="0"/>
                <a:ea typeface="Verdana" panose="020B0604030504040204" pitchFamily="34" charset="0"/>
              </a:rPr>
              <a:t>[1]. Kogent Learning Solutions Inc, HTML 5 Black Book: Covers CSS3, JavaScript, XML, XHTML, AJAX, PHP and jQuery, Dreamtech Press, Second Edition, 2016. </a:t>
            </a:r>
          </a:p>
          <a:p>
            <a:pPr>
              <a:lnSpc>
                <a:spcPct val="90000"/>
              </a:lnSpc>
            </a:pPr>
            <a:r>
              <a:rPr lang="en-IN" sz="1300">
                <a:latin typeface="Verdana" panose="020B0604030504040204" pitchFamily="34" charset="0"/>
                <a:ea typeface="Verdana" panose="020B0604030504040204" pitchFamily="34" charset="0"/>
              </a:rPr>
              <a:t>[2]. W. Jason Gilmore, Beginning PHP and MySQL, APress, Fourth Edition, 2011. </a:t>
            </a:r>
          </a:p>
          <a:p>
            <a:pPr>
              <a:lnSpc>
                <a:spcPct val="90000"/>
              </a:lnSpc>
            </a:pPr>
            <a:r>
              <a:rPr lang="en-IN" sz="1300">
                <a:latin typeface="Verdana" panose="020B0604030504040204" pitchFamily="34" charset="0"/>
                <a:ea typeface="Verdana" panose="020B0604030504040204" pitchFamily="34" charset="0"/>
              </a:rPr>
              <a:t>[3]. Snig Bahumik, Bootstrap Essentials, PACKT Publishing, 2015. (e-book).</a:t>
            </a:r>
          </a:p>
          <a:p>
            <a:pPr>
              <a:lnSpc>
                <a:spcPct val="90000"/>
              </a:lnSpc>
            </a:pPr>
            <a:r>
              <a:rPr lang="en-IN" sz="1300">
                <a:latin typeface="Verdana" panose="020B0604030504040204" pitchFamily="34" charset="0"/>
                <a:ea typeface="Verdana" panose="020B0604030504040204" pitchFamily="34" charset="0"/>
              </a:rPr>
              <a:t> [4].https://www.tutorialspoint.com/web_development_tutorials.htmhttps://www.tutorialspoi nt.com/web_development_tutorials.html </a:t>
            </a:r>
          </a:p>
          <a:p>
            <a:pPr>
              <a:lnSpc>
                <a:spcPct val="90000"/>
              </a:lnSpc>
            </a:pPr>
            <a:r>
              <a:rPr lang="en-IN" sz="1300">
                <a:latin typeface="Verdana" panose="020B0604030504040204" pitchFamily="34" charset="0"/>
                <a:ea typeface="Verdana" panose="020B0604030504040204" pitchFamily="34" charset="0"/>
              </a:rPr>
              <a:t>[5]. </a:t>
            </a:r>
            <a:r>
              <a:rPr lang="en-IN" sz="1300" u="sng">
                <a:latin typeface="Verdana" panose="020B0604030504040204" pitchFamily="34" charset="0"/>
                <a:ea typeface="Verdana" panose="020B0604030504040204" pitchFamily="34" charset="0"/>
                <a:hlinkClick r:id="rId2">
                  <a:extLst>
                    <a:ext uri="{A12FA001-AC4F-418D-AE19-62706E023703}">
                      <ahyp:hlinkClr xmlns:ahyp="http://schemas.microsoft.com/office/drawing/2018/hyperlinkcolor" val="tx"/>
                    </a:ext>
                  </a:extLst>
                </a:hlinkClick>
              </a:rPr>
              <a:t>https://www.w3schools.com/</a:t>
            </a:r>
            <a:endParaRPr lang="en-IN" sz="1300">
              <a:latin typeface="Verdana" panose="020B0604030504040204" pitchFamily="34" charset="0"/>
              <a:ea typeface="Verdana" panose="020B0604030504040204" pitchFamily="34" charset="0"/>
            </a:endParaRPr>
          </a:p>
          <a:p>
            <a:pPr>
              <a:lnSpc>
                <a:spcPct val="90000"/>
              </a:lnSpc>
            </a:pPr>
            <a:r>
              <a:rPr lang="en-IN" sz="1300">
                <a:latin typeface="Verdana" panose="020B0604030504040204" pitchFamily="34" charset="0"/>
                <a:ea typeface="Verdana" panose="020B0604030504040204" pitchFamily="34" charset="0"/>
              </a:rPr>
              <a:t> [6]. </a:t>
            </a:r>
            <a:r>
              <a:rPr lang="en-IN" sz="1300" u="sng">
                <a:latin typeface="Verdana" panose="020B0604030504040204" pitchFamily="34" charset="0"/>
                <a:ea typeface="Verdana" panose="020B0604030504040204" pitchFamily="34" charset="0"/>
                <a:hlinkClick r:id="rId3">
                  <a:extLst>
                    <a:ext uri="{A12FA001-AC4F-418D-AE19-62706E023703}">
                      <ahyp:hlinkClr xmlns:ahyp="http://schemas.microsoft.com/office/drawing/2018/hyperlinkcolor" val="tx"/>
                    </a:ext>
                  </a:extLst>
                </a:hlinkClick>
              </a:rPr>
              <a:t>https://www.lucidchart.com/blog/uml-diagram-templates</a:t>
            </a:r>
            <a:endParaRPr lang="en-IN" sz="1300">
              <a:latin typeface="Verdana" panose="020B0604030504040204" pitchFamily="34" charset="0"/>
              <a:ea typeface="Verdana" panose="020B0604030504040204" pitchFamily="34" charset="0"/>
            </a:endParaRPr>
          </a:p>
          <a:p>
            <a:pPr>
              <a:lnSpc>
                <a:spcPct val="90000"/>
              </a:lnSpc>
            </a:pPr>
            <a:r>
              <a:rPr lang="en-IN" sz="1300">
                <a:latin typeface="Verdana" panose="020B0604030504040204" pitchFamily="34" charset="0"/>
                <a:ea typeface="Verdana" panose="020B0604030504040204" pitchFamily="34" charset="0"/>
              </a:rPr>
              <a:t> [7]. </a:t>
            </a:r>
            <a:r>
              <a:rPr lang="en-IN" sz="1300" u="sng">
                <a:latin typeface="Verdana" panose="020B0604030504040204" pitchFamily="34" charset="0"/>
                <a:ea typeface="Verdana" panose="020B0604030504040204" pitchFamily="34" charset="0"/>
                <a:hlinkClick r:id="rId4">
                  <a:extLst>
                    <a:ext uri="{A12FA001-AC4F-418D-AE19-62706E023703}">
                      <ahyp:hlinkClr xmlns:ahyp="http://schemas.microsoft.com/office/drawing/2018/hyperlinkcolor" val="tx"/>
                    </a:ext>
                  </a:extLst>
                </a:hlinkClick>
              </a:rPr>
              <a:t>https://www.javatpoint.com/html-tutorial</a:t>
            </a:r>
            <a:endParaRPr lang="en-IN" sz="1300">
              <a:latin typeface="Verdana" panose="020B0604030504040204" pitchFamily="34" charset="0"/>
              <a:ea typeface="Verdana" panose="020B0604030504040204" pitchFamily="34" charset="0"/>
            </a:endParaRPr>
          </a:p>
          <a:p>
            <a:pPr>
              <a:lnSpc>
                <a:spcPct val="90000"/>
              </a:lnSpc>
            </a:pPr>
            <a:r>
              <a:rPr lang="en-IN" sz="1300">
                <a:latin typeface="Verdana" panose="020B0604030504040204" pitchFamily="34" charset="0"/>
                <a:ea typeface="Verdana" panose="020B0604030504040204" pitchFamily="34" charset="0"/>
              </a:rPr>
              <a:t> [8]. </a:t>
            </a:r>
            <a:r>
              <a:rPr lang="en-IN" sz="1300" u="sng">
                <a:latin typeface="Verdana" panose="020B0604030504040204" pitchFamily="34" charset="0"/>
                <a:ea typeface="Verdana" panose="020B0604030504040204" pitchFamily="34" charset="0"/>
                <a:hlinkClick r:id="rId5">
                  <a:extLst>
                    <a:ext uri="{A12FA001-AC4F-418D-AE19-62706E023703}">
                      <ahyp:hlinkClr xmlns:ahyp="http://schemas.microsoft.com/office/drawing/2018/hyperlinkcolor" val="tx"/>
                    </a:ext>
                  </a:extLst>
                </a:hlinkClick>
              </a:rPr>
              <a:t>https://developer.mozilla.org/en-US/docs/Web</a:t>
            </a:r>
            <a:endParaRPr lang="en-IN" sz="1300">
              <a:latin typeface="Verdana" panose="020B0604030504040204" pitchFamily="34" charset="0"/>
              <a:ea typeface="Verdana" panose="020B0604030504040204" pitchFamily="34" charset="0"/>
            </a:endParaRPr>
          </a:p>
          <a:p>
            <a:pPr>
              <a:lnSpc>
                <a:spcPct val="90000"/>
              </a:lnSpc>
            </a:pPr>
            <a:r>
              <a:rPr lang="en-IN" sz="1300">
                <a:latin typeface="Verdana" panose="020B0604030504040204" pitchFamily="34" charset="0"/>
                <a:ea typeface="Verdana" panose="020B0604030504040204" pitchFamily="34" charset="0"/>
              </a:rPr>
              <a:t> [9]. UNIFIED MODELING LANGUAGE By Gradi Booch,Ivar Jacobson, James Rambaugh</a:t>
            </a:r>
          </a:p>
          <a:p>
            <a:pPr>
              <a:lnSpc>
                <a:spcPct val="90000"/>
              </a:lnSpc>
            </a:pPr>
            <a:r>
              <a:rPr lang="en-IN" sz="1300">
                <a:latin typeface="Verdana" panose="020B0604030504040204" pitchFamily="34" charset="0"/>
                <a:ea typeface="Verdana" panose="020B0604030504040204" pitchFamily="34" charset="0"/>
              </a:rPr>
              <a:t> [10]. https://mva.microsoft.com</a:t>
            </a:r>
          </a:p>
          <a:p>
            <a:pPr>
              <a:lnSpc>
                <a:spcPct val="90000"/>
              </a:lnSpc>
            </a:pPr>
            <a:endParaRPr lang="en-IN" sz="1300" b="1">
              <a:latin typeface="Verdana" panose="020B0604030504040204" pitchFamily="34" charset="0"/>
              <a:ea typeface="Verdana" panose="020B0604030504040204" pitchFamily="34" charset="0"/>
            </a:endParaRPr>
          </a:p>
        </p:txBody>
      </p:sp>
      <p:sp>
        <p:nvSpPr>
          <p:cNvPr id="4" name="Footer Placeholder 3">
            <a:extLst>
              <a:ext uri="{FF2B5EF4-FFF2-40B4-BE49-F238E27FC236}">
                <a16:creationId xmlns:a16="http://schemas.microsoft.com/office/drawing/2014/main" id="{E1FF9B34-6538-4C0B-8D96-E6769F54E29D}"/>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179430234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sp>
        <p:nvSpPr>
          <p:cNvPr id="28" name="Rectangle 24">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descr="Screenshot (90).png"/>
          <p:cNvPicPr>
            <a:picLocks noGrp="1" noChangeAspect="1"/>
          </p:cNvPicPr>
          <p:nvPr>
            <p:ph idx="4294967295"/>
          </p:nvPr>
        </p:nvPicPr>
        <p:blipFill>
          <a:blip r:embed="rId3" cstate="print"/>
          <a:stretch>
            <a:fillRect/>
          </a:stretch>
        </p:blipFill>
        <p:spPr>
          <a:xfrm>
            <a:off x="1313969" y="643467"/>
            <a:ext cx="9564061" cy="5571066"/>
          </a:xfrm>
          <a:prstGeom prst="rect">
            <a:avLst/>
          </a:prstGeom>
        </p:spPr>
      </p:pic>
      <p:sp>
        <p:nvSpPr>
          <p:cNvPr id="27" name="Rectangle 26">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5F54C22A-56A1-4581-A85B-2B4C0880DFFB}"/>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28</a:t>
            </a:fld>
            <a:endParaRPr lang="en-IN">
              <a:solidFill>
                <a:srgbClr val="FFFFFF"/>
              </a:solidFill>
            </a:endParaRPr>
          </a:p>
        </p:txBody>
      </p:sp>
      <p:sp>
        <p:nvSpPr>
          <p:cNvPr id="2" name="Footer Placeholder 1">
            <a:extLst>
              <a:ext uri="{FF2B5EF4-FFF2-40B4-BE49-F238E27FC236}">
                <a16:creationId xmlns:a16="http://schemas.microsoft.com/office/drawing/2014/main" id="{F2E42991-F455-4F80-8246-147CB286627B}"/>
              </a:ext>
            </a:extLst>
          </p:cNvPr>
          <p:cNvSpPr>
            <a:spLocks noGrp="1"/>
          </p:cNvSpPr>
          <p:nvPr>
            <p:ph type="ftr" sz="quarter" idx="11"/>
          </p:nvPr>
        </p:nvSpPr>
        <p:spPr>
          <a:xfrm>
            <a:off x="643467" y="6415258"/>
            <a:ext cx="3859795" cy="304801"/>
          </a:xfrm>
        </p:spPr>
        <p:txBody>
          <a:bodyPr>
            <a:normAutofit/>
          </a:bodyPr>
          <a:lstStyle/>
          <a:p>
            <a:pPr>
              <a:spcAft>
                <a:spcPts val="600"/>
              </a:spcAft>
            </a:pPr>
            <a:r>
              <a:rPr lang="en-IN">
                <a:solidFill>
                  <a:srgbClr val="FFFFFF"/>
                </a:solidFill>
              </a:rPr>
              <a:t>Grab Ur Site</a:t>
            </a:r>
          </a:p>
        </p:txBody>
      </p:sp>
    </p:spTree>
    <p:extLst>
      <p:ext uri="{BB962C8B-B14F-4D97-AF65-F5344CB8AC3E}">
        <p14:creationId xmlns:p14="http://schemas.microsoft.com/office/powerpoint/2010/main" val="786508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48" name="Rectangle 47">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0"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52" name="Freeform: Shape 51">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B05D1AA5-451E-4EC1-A024-64177872D378}"/>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rPr>
              <a:t>Index</a:t>
            </a:r>
            <a:endParaRPr lang="en-IN" b="1" dirty="0">
              <a:solidFill>
                <a:srgbClr val="FFFFFF"/>
              </a:solidFill>
              <a:latin typeface="Verdana" panose="020B0604030504040204" pitchFamily="34" charset="0"/>
              <a:ea typeface="Verdana" panose="020B0604030504040204" pitchFamily="34" charset="0"/>
            </a:endParaRPr>
          </a:p>
        </p:txBody>
      </p:sp>
      <p:sp>
        <p:nvSpPr>
          <p:cNvPr id="9" name="Slide Number Placeholder 8">
            <a:extLst>
              <a:ext uri="{FF2B5EF4-FFF2-40B4-BE49-F238E27FC236}">
                <a16:creationId xmlns:a16="http://schemas.microsoft.com/office/drawing/2014/main" id="{107C6EF4-8CBB-42D0-A2B8-484C6CEFD9D1}"/>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smtClean="0">
                <a:solidFill>
                  <a:srgbClr val="FFFFFF"/>
                </a:solidFill>
              </a:rPr>
              <a:pPr>
                <a:spcAft>
                  <a:spcPts val="600"/>
                </a:spcAft>
              </a:pPr>
              <a:t>3</a:t>
            </a:fld>
            <a:endParaRPr lang="en-IN">
              <a:solidFill>
                <a:srgbClr val="FFFFFF"/>
              </a:solidFill>
            </a:endParaRPr>
          </a:p>
        </p:txBody>
      </p:sp>
      <p:sp>
        <p:nvSpPr>
          <p:cNvPr id="3" name="Content Placeholder 2">
            <a:extLst>
              <a:ext uri="{FF2B5EF4-FFF2-40B4-BE49-F238E27FC236}">
                <a16:creationId xmlns:a16="http://schemas.microsoft.com/office/drawing/2014/main" id="{50E8CAA3-B7D5-48B9-A1E8-AAE48F534D1D}"/>
              </a:ext>
            </a:extLst>
          </p:cNvPr>
          <p:cNvSpPr>
            <a:spLocks noGrp="1"/>
          </p:cNvSpPr>
          <p:nvPr>
            <p:ph idx="1"/>
          </p:nvPr>
        </p:nvSpPr>
        <p:spPr>
          <a:xfrm>
            <a:off x="2357121" y="2603392"/>
            <a:ext cx="5902960" cy="3645008"/>
          </a:xfrm>
        </p:spPr>
        <p:txBody>
          <a:bodyPr>
            <a:normAutofit/>
          </a:bodyPr>
          <a:lstStyle/>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Abstract						4	</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Introduction					5-6</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Modules						7-12</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Results							13-21</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Designs							22-24</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Future enhancement			25</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Conclusion						26</a:t>
            </a:r>
          </a:p>
          <a:p>
            <a:pPr>
              <a:buClr>
                <a:schemeClr val="tx1"/>
              </a:buClr>
              <a:buSzPct val="90000"/>
              <a:buFont typeface="Wingdings" panose="05000000000000000000" pitchFamily="2" charset="2"/>
              <a:buChar char="Ø"/>
            </a:pPr>
            <a:r>
              <a:rPr lang="en-IN" dirty="0">
                <a:latin typeface="Verdana" panose="020B0604030504040204" pitchFamily="34" charset="0"/>
                <a:ea typeface="Verdana" panose="020B0604030504040204" pitchFamily="34" charset="0"/>
                <a:cs typeface="Arial" panose="020B0604020202020204" pitchFamily="34" charset="0"/>
              </a:rPr>
              <a:t>References						27</a:t>
            </a:r>
          </a:p>
          <a:p>
            <a:pPr>
              <a:buClr>
                <a:schemeClr val="tx1"/>
              </a:buClr>
              <a:buSzPct val="90000"/>
              <a:buFont typeface="Wingdings" panose="05000000000000000000" pitchFamily="2" charset="2"/>
              <a:buChar char="Ø"/>
            </a:pPr>
            <a:endParaRPr lang="en-IN" dirty="0">
              <a:latin typeface="Verdana" panose="020B0604030504040204" pitchFamily="34" charset="0"/>
              <a:ea typeface="Verdana" panose="020B0604030504040204" pitchFamily="34" charset="0"/>
              <a:cs typeface="Arial" panose="020B0604020202020204" pitchFamily="34" charset="0"/>
            </a:endParaRPr>
          </a:p>
          <a:p>
            <a:pPr>
              <a:buClr>
                <a:schemeClr val="tx1"/>
              </a:buClr>
              <a:buSzPct val="90000"/>
              <a:buFont typeface="Wingdings" panose="05000000000000000000" pitchFamily="2" charset="2"/>
              <a:buChar char="Ø"/>
            </a:pPr>
            <a:endParaRPr lang="en-IN" dirty="0">
              <a:latin typeface="Verdana" panose="020B0604030504040204" pitchFamily="34" charset="0"/>
              <a:ea typeface="Verdana" panose="020B0604030504040204" pitchFamily="34" charset="0"/>
              <a:cs typeface="Arial" panose="020B0604020202020204" pitchFamily="34" charset="0"/>
            </a:endParaRPr>
          </a:p>
          <a:p>
            <a:pPr>
              <a:buClr>
                <a:schemeClr val="tx1"/>
              </a:buClr>
              <a:buSzPct val="90000"/>
              <a:buFont typeface="Wingdings" panose="05000000000000000000" pitchFamily="2" charset="2"/>
              <a:buChar char="Ø"/>
            </a:pPr>
            <a:endParaRPr lang="en-IN" dirty="0">
              <a:latin typeface="Verdana" panose="020B0604030504040204" pitchFamily="34" charset="0"/>
              <a:ea typeface="Verdana" panose="020B0604030504040204" pitchFamily="34" charset="0"/>
              <a:cs typeface="Arial" panose="020B0604020202020204" pitchFamily="34" charset="0"/>
            </a:endParaRPr>
          </a:p>
        </p:txBody>
      </p:sp>
      <p:sp>
        <p:nvSpPr>
          <p:cNvPr id="8" name="Footer Placeholder 7">
            <a:extLst>
              <a:ext uri="{FF2B5EF4-FFF2-40B4-BE49-F238E27FC236}">
                <a16:creationId xmlns:a16="http://schemas.microsoft.com/office/drawing/2014/main" id="{8B731A7E-82E3-4AA6-9A59-D4B0A124FE42}"/>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231839496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2" name="Rectangle 3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36" name="Freeform: Shape 3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1E176A6E-B77F-4AA9-87B0-6AF8438BB5A5}"/>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rPr>
              <a:t>Abstract</a:t>
            </a:r>
          </a:p>
        </p:txBody>
      </p:sp>
      <p:sp>
        <p:nvSpPr>
          <p:cNvPr id="6" name="Slide Number Placeholder 5">
            <a:extLst>
              <a:ext uri="{FF2B5EF4-FFF2-40B4-BE49-F238E27FC236}">
                <a16:creationId xmlns:a16="http://schemas.microsoft.com/office/drawing/2014/main" id="{8E67DC3C-97CD-4772-BD2A-D4C4070AA5A0}"/>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4</a:t>
            </a:fld>
            <a:endParaRPr lang="en-IN">
              <a:solidFill>
                <a:srgbClr val="FFFFFF"/>
              </a:solidFill>
            </a:endParaRPr>
          </a:p>
        </p:txBody>
      </p:sp>
      <p:sp>
        <p:nvSpPr>
          <p:cNvPr id="3" name="Content Placeholder 2">
            <a:extLst>
              <a:ext uri="{FF2B5EF4-FFF2-40B4-BE49-F238E27FC236}">
                <a16:creationId xmlns:a16="http://schemas.microsoft.com/office/drawing/2014/main" id="{024BD66C-DBCB-4142-AF8C-4B8B8064B5D7}"/>
              </a:ext>
            </a:extLst>
          </p:cNvPr>
          <p:cNvSpPr>
            <a:spLocks noGrp="1"/>
          </p:cNvSpPr>
          <p:nvPr>
            <p:ph idx="1"/>
          </p:nvPr>
        </p:nvSpPr>
        <p:spPr>
          <a:xfrm>
            <a:off x="1438102" y="2860760"/>
            <a:ext cx="8612732" cy="3296201"/>
          </a:xfrm>
        </p:spPr>
        <p:txBody>
          <a:bodyPr>
            <a:normAutofit/>
          </a:bodyPr>
          <a:lstStyle/>
          <a:p>
            <a:pPr>
              <a:lnSpc>
                <a:spcPct val="90000"/>
              </a:lnSpc>
            </a:pPr>
            <a:r>
              <a:rPr lang="en-IN" sz="1900" dirty="0">
                <a:latin typeface="Verdana" panose="020B0604030504040204" pitchFamily="34" charset="0"/>
                <a:ea typeface="Verdana" panose="020B0604030504040204" pitchFamily="34" charset="0"/>
              </a:rPr>
              <a:t>This project provides user with various websites available in one website. This is an internet using site that makes searching of apps easier.</a:t>
            </a:r>
          </a:p>
          <a:p>
            <a:pPr>
              <a:lnSpc>
                <a:spcPct val="90000"/>
              </a:lnSpc>
            </a:pPr>
            <a:r>
              <a:rPr lang="en-IN" sz="1900" dirty="0">
                <a:latin typeface="Verdana" panose="020B0604030504040204" pitchFamily="34" charset="0"/>
                <a:ea typeface="Verdana" panose="020B0604030504040204" pitchFamily="34" charset="0"/>
              </a:rPr>
              <a:t> Many websites are available in this project regarding transport, local media, online shopping, </a:t>
            </a:r>
            <a:r>
              <a:rPr lang="en-IN" sz="1900" dirty="0" err="1">
                <a:latin typeface="Verdana" panose="020B0604030504040204" pitchFamily="34" charset="0"/>
                <a:ea typeface="Verdana" panose="020B0604030504040204" pitchFamily="34" charset="0"/>
              </a:rPr>
              <a:t>moodle</a:t>
            </a:r>
            <a:r>
              <a:rPr lang="en-IN" sz="1900" dirty="0">
                <a:latin typeface="Verdana" panose="020B0604030504040204" pitchFamily="34" charset="0"/>
                <a:ea typeface="Verdana" panose="020B0604030504040204" pitchFamily="34" charset="0"/>
              </a:rPr>
              <a:t> cloud and programming club. </a:t>
            </a:r>
          </a:p>
          <a:p>
            <a:pPr>
              <a:lnSpc>
                <a:spcPct val="90000"/>
              </a:lnSpc>
            </a:pPr>
            <a:r>
              <a:rPr lang="en-IN" sz="1900" dirty="0">
                <a:latin typeface="Verdana" panose="020B0604030504040204" pitchFamily="34" charset="0"/>
                <a:ea typeface="Verdana" panose="020B0604030504040204" pitchFamily="34" charset="0"/>
              </a:rPr>
              <a:t>Having many websites in one site the user can save time and can grab ay site with one login. This proposed project is designed to interconnect people with many websites.</a:t>
            </a:r>
          </a:p>
        </p:txBody>
      </p:sp>
      <p:sp>
        <p:nvSpPr>
          <p:cNvPr id="4" name="Footer Placeholder 3">
            <a:extLst>
              <a:ext uri="{FF2B5EF4-FFF2-40B4-BE49-F238E27FC236}">
                <a16:creationId xmlns:a16="http://schemas.microsoft.com/office/drawing/2014/main" id="{4D74B657-51DF-4FB2-B407-CB642C4A60D7}"/>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142555377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Rectangle 1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6" name="Freeform: Shape 1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A1D76408-6E48-4634-9D21-7BD64736B05C}"/>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rPr>
              <a:t>Introduction</a:t>
            </a:r>
          </a:p>
        </p:txBody>
      </p:sp>
      <p:sp>
        <p:nvSpPr>
          <p:cNvPr id="5" name="Slide Number Placeholder 4">
            <a:extLst>
              <a:ext uri="{FF2B5EF4-FFF2-40B4-BE49-F238E27FC236}">
                <a16:creationId xmlns:a16="http://schemas.microsoft.com/office/drawing/2014/main" id="{A5D030A8-E0E4-437F-9503-56BB1965A426}"/>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5</a:t>
            </a:fld>
            <a:endParaRPr lang="en-IN">
              <a:solidFill>
                <a:srgbClr val="FFFFFF"/>
              </a:solidFill>
            </a:endParaRPr>
          </a:p>
        </p:txBody>
      </p:sp>
      <p:sp>
        <p:nvSpPr>
          <p:cNvPr id="3" name="Content Placeholder 2">
            <a:extLst>
              <a:ext uri="{FF2B5EF4-FFF2-40B4-BE49-F238E27FC236}">
                <a16:creationId xmlns:a16="http://schemas.microsoft.com/office/drawing/2014/main" id="{335F1AED-16CD-43DC-AA00-83ABB5BA6203}"/>
              </a:ext>
            </a:extLst>
          </p:cNvPr>
          <p:cNvSpPr>
            <a:spLocks noGrp="1"/>
          </p:cNvSpPr>
          <p:nvPr>
            <p:ph idx="1"/>
          </p:nvPr>
        </p:nvSpPr>
        <p:spPr>
          <a:xfrm>
            <a:off x="1103312" y="2763520"/>
            <a:ext cx="8946541" cy="3484879"/>
          </a:xfrm>
        </p:spPr>
        <p:txBody>
          <a:bodyPr>
            <a:noAutofit/>
          </a:bodyPr>
          <a:lstStyle/>
          <a:p>
            <a:pPr>
              <a:lnSpc>
                <a:spcPct val="90000"/>
              </a:lnSpc>
            </a:pPr>
            <a:r>
              <a:rPr lang="en-IN" sz="1700" dirty="0">
                <a:latin typeface="Verdana" panose="020B0604030504040204" pitchFamily="34" charset="0"/>
                <a:ea typeface="Verdana" panose="020B0604030504040204" pitchFamily="34" charset="0"/>
              </a:rPr>
              <a:t>This grab your site project is a form of electronic commerce to directly interact with websites over the internet using a web browser. In this single website one can navigate to many websites and will grab one site. This project describes how to own multiple websites in separate sub folders on a single domain. In this scenario, you do not need to obtain new domains for each site. </a:t>
            </a:r>
          </a:p>
          <a:p>
            <a:pPr>
              <a:lnSpc>
                <a:spcPct val="90000"/>
              </a:lnSpc>
            </a:pPr>
            <a:r>
              <a:rPr lang="en-IN" sz="1700" dirty="0">
                <a:latin typeface="Verdana" panose="020B0604030504040204" pitchFamily="34" charset="0"/>
                <a:ea typeface="Verdana" panose="020B0604030504040204" pitchFamily="34" charset="0"/>
              </a:rPr>
              <a:t>We can find various types of mobile applications in one page we have different categories of apps on transportation, social media, educational apps, music apps etc. On selecting the category we will find apps related to that category and can navigate to that app. In login and sign up page allows user to login to the website. If the user is a new user then the person must sign up. They are needed to provide their details like </a:t>
            </a:r>
            <a:r>
              <a:rPr lang="en-IN" sz="1700" dirty="0" err="1">
                <a:latin typeface="Verdana" panose="020B0604030504040204" pitchFamily="34" charset="0"/>
                <a:ea typeface="Verdana" panose="020B0604030504040204" pitchFamily="34" charset="0"/>
              </a:rPr>
              <a:t>name,mail</a:t>
            </a:r>
            <a:r>
              <a:rPr lang="en-IN" sz="1700" dirty="0">
                <a:latin typeface="Verdana" panose="020B0604030504040204" pitchFamily="34" charset="0"/>
                <a:ea typeface="Verdana" panose="020B0604030504040204" pitchFamily="34" charset="0"/>
              </a:rPr>
              <a:t> id, username, password etc. The login details are stored in database in backend.</a:t>
            </a:r>
          </a:p>
        </p:txBody>
      </p:sp>
      <p:sp>
        <p:nvSpPr>
          <p:cNvPr id="4" name="Footer Placeholder 3">
            <a:extLst>
              <a:ext uri="{FF2B5EF4-FFF2-40B4-BE49-F238E27FC236}">
                <a16:creationId xmlns:a16="http://schemas.microsoft.com/office/drawing/2014/main" id="{14D39933-6C80-4F02-B382-D1806FF2C649}"/>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394730850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0">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0" name="Rectangle 22">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32" name="Freeform: Shape 26">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B9C3C4A3-A3E7-454B-A453-A6F8822CBCDE}"/>
              </a:ext>
            </a:extLst>
          </p:cNvPr>
          <p:cNvSpPr>
            <a:spLocks noGrp="1"/>
          </p:cNvSpPr>
          <p:nvPr>
            <p:ph type="title"/>
          </p:nvPr>
        </p:nvSpPr>
        <p:spPr>
          <a:xfrm>
            <a:off x="1103312" y="452718"/>
            <a:ext cx="8947522" cy="1400530"/>
          </a:xfrm>
        </p:spPr>
        <p:txBody>
          <a:bodyPr anchor="ctr">
            <a:normAutofit/>
          </a:bodyPr>
          <a:lstStyle/>
          <a:p>
            <a:r>
              <a:rPr lang="en-IN" b="1" dirty="0">
                <a:solidFill>
                  <a:srgbClr val="FFFFFF"/>
                </a:solidFill>
                <a:latin typeface="Verdana" panose="020B0604030504040204" pitchFamily="34" charset="0"/>
                <a:ea typeface="Verdana" panose="020B0604030504040204" pitchFamily="34" charset="0"/>
                <a:cs typeface="Urdu Typesetting" panose="03020402040406030203" pitchFamily="66" charset="-78"/>
              </a:rPr>
              <a:t>Introduction</a:t>
            </a:r>
          </a:p>
        </p:txBody>
      </p:sp>
      <p:sp>
        <p:nvSpPr>
          <p:cNvPr id="5" name="Slide Number Placeholder 4">
            <a:extLst>
              <a:ext uri="{FF2B5EF4-FFF2-40B4-BE49-F238E27FC236}">
                <a16:creationId xmlns:a16="http://schemas.microsoft.com/office/drawing/2014/main" id="{C290EFBE-558B-46CA-9EAE-6AE3E652B142}"/>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6</a:t>
            </a:fld>
            <a:endParaRPr lang="en-IN">
              <a:solidFill>
                <a:srgbClr val="FFFFFF"/>
              </a:solidFill>
            </a:endParaRPr>
          </a:p>
        </p:txBody>
      </p:sp>
      <p:sp>
        <p:nvSpPr>
          <p:cNvPr id="6" name="Content Placeholder 5">
            <a:extLst>
              <a:ext uri="{FF2B5EF4-FFF2-40B4-BE49-F238E27FC236}">
                <a16:creationId xmlns:a16="http://schemas.microsoft.com/office/drawing/2014/main" id="{AFD6A6FA-AD77-4F57-B12A-AA04B9276551}"/>
              </a:ext>
            </a:extLst>
          </p:cNvPr>
          <p:cNvSpPr>
            <a:spLocks noGrp="1"/>
          </p:cNvSpPr>
          <p:nvPr>
            <p:ph idx="1"/>
          </p:nvPr>
        </p:nvSpPr>
        <p:spPr>
          <a:xfrm>
            <a:off x="1103312" y="2763520"/>
            <a:ext cx="8946541" cy="3484879"/>
          </a:xfrm>
        </p:spPr>
        <p:txBody>
          <a:bodyPr>
            <a:normAutofit/>
          </a:bodyPr>
          <a:lstStyle/>
          <a:p>
            <a:pPr>
              <a:lnSpc>
                <a:spcPct val="90000"/>
              </a:lnSpc>
            </a:pPr>
            <a:r>
              <a:rPr lang="en-IN" dirty="0">
                <a:latin typeface="Verdana" panose="020B0604030504040204" pitchFamily="34" charset="0"/>
                <a:ea typeface="Verdana" panose="020B0604030504040204" pitchFamily="34" charset="0"/>
              </a:rPr>
              <a:t>The aim of this project is to provide users many websites in single site to grab </a:t>
            </a:r>
            <a:r>
              <a:rPr lang="en-IN" dirty="0" err="1">
                <a:latin typeface="Verdana" panose="020B0604030504040204" pitchFamily="34" charset="0"/>
                <a:ea typeface="Verdana" panose="020B0604030504040204" pitchFamily="34" charset="0"/>
              </a:rPr>
              <a:t>ther</a:t>
            </a:r>
            <a:r>
              <a:rPr lang="en-IN" dirty="0">
                <a:latin typeface="Verdana" panose="020B0604030504040204" pitchFamily="34" charset="0"/>
                <a:ea typeface="Verdana" panose="020B0604030504040204" pitchFamily="34" charset="0"/>
              </a:rPr>
              <a:t> wished site and it is developed using HTML5, java script ,CSS, PHP. This applications are very useful where the users can directly navigate to the website from home via internet on mobile or system.</a:t>
            </a:r>
          </a:p>
          <a:p>
            <a:pPr>
              <a:buClr>
                <a:schemeClr val="tx1"/>
              </a:buClr>
              <a:buFont typeface="Wingdings" panose="05000000000000000000" pitchFamily="2" charset="2"/>
              <a:buChar char="Ø"/>
            </a:pPr>
            <a:endParaRPr lang="en-IN" dirty="0"/>
          </a:p>
        </p:txBody>
      </p:sp>
      <p:sp>
        <p:nvSpPr>
          <p:cNvPr id="3" name="Footer Placeholder 2">
            <a:extLst>
              <a:ext uri="{FF2B5EF4-FFF2-40B4-BE49-F238E27FC236}">
                <a16:creationId xmlns:a16="http://schemas.microsoft.com/office/drawing/2014/main" id="{AF70DD92-20E2-4793-A650-CB372C90B592}"/>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3097857821"/>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33" name="Rectangle 32">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5"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37" name="Freeform: Shape 36">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95C88A4-7E00-45AD-BE96-C6F35D6B4560}"/>
              </a:ext>
            </a:extLst>
          </p:cNvPr>
          <p:cNvSpPr>
            <a:spLocks noGrp="1"/>
          </p:cNvSpPr>
          <p:nvPr>
            <p:ph type="title"/>
          </p:nvPr>
        </p:nvSpPr>
        <p:spPr>
          <a:xfrm>
            <a:off x="1103312" y="452718"/>
            <a:ext cx="8947522" cy="1400530"/>
          </a:xfrm>
        </p:spPr>
        <p:txBody>
          <a:bodyPr anchor="ctr">
            <a:normAutofit/>
          </a:bodyPr>
          <a:lstStyle/>
          <a:p>
            <a:r>
              <a:rPr lang="en-IN" b="1">
                <a:solidFill>
                  <a:srgbClr val="FFFFFF"/>
                </a:solidFill>
                <a:latin typeface="Verdana" panose="020B0604030504040204" pitchFamily="34" charset="0"/>
                <a:ea typeface="Verdana" panose="020B0604030504040204" pitchFamily="34" charset="0"/>
              </a:rPr>
              <a:t>Modules</a:t>
            </a:r>
            <a:endParaRPr lang="en-IN" b="1" dirty="0">
              <a:solidFill>
                <a:srgbClr val="FFFFFF"/>
              </a:solidFill>
              <a:latin typeface="Verdana" panose="020B0604030504040204" pitchFamily="34" charset="0"/>
              <a:ea typeface="Verdana" panose="020B0604030504040204" pitchFamily="34" charset="0"/>
            </a:endParaRPr>
          </a:p>
        </p:txBody>
      </p:sp>
      <p:sp>
        <p:nvSpPr>
          <p:cNvPr id="5" name="Slide Number Placeholder 4">
            <a:extLst>
              <a:ext uri="{FF2B5EF4-FFF2-40B4-BE49-F238E27FC236}">
                <a16:creationId xmlns:a16="http://schemas.microsoft.com/office/drawing/2014/main" id="{DF9E75B2-BE4C-4379-AC04-06AF5DE60B85}"/>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smtClean="0">
                <a:solidFill>
                  <a:srgbClr val="FFFFFF"/>
                </a:solidFill>
              </a:rPr>
              <a:pPr>
                <a:spcAft>
                  <a:spcPts val="600"/>
                </a:spcAft>
              </a:pPr>
              <a:t>7</a:t>
            </a:fld>
            <a:endParaRPr lang="en-IN">
              <a:solidFill>
                <a:srgbClr val="FFFFFF"/>
              </a:solidFill>
            </a:endParaRPr>
          </a:p>
        </p:txBody>
      </p:sp>
      <p:sp>
        <p:nvSpPr>
          <p:cNvPr id="26" name="Content Placeholder 2">
            <a:extLst>
              <a:ext uri="{FF2B5EF4-FFF2-40B4-BE49-F238E27FC236}">
                <a16:creationId xmlns:a16="http://schemas.microsoft.com/office/drawing/2014/main" id="{6613F992-0347-48A1-9823-B0E7D446CB52}"/>
              </a:ext>
            </a:extLst>
          </p:cNvPr>
          <p:cNvSpPr>
            <a:spLocks noGrp="1"/>
          </p:cNvSpPr>
          <p:nvPr>
            <p:ph idx="1"/>
          </p:nvPr>
        </p:nvSpPr>
        <p:spPr>
          <a:xfrm>
            <a:off x="1869440" y="2763520"/>
            <a:ext cx="8180413" cy="3484879"/>
          </a:xfrm>
        </p:spPr>
        <p:txBody>
          <a:bodyPr>
            <a:normAutofit/>
          </a:bodyPr>
          <a:lstStyle/>
          <a:p>
            <a:r>
              <a:rPr lang="en-IN" dirty="0">
                <a:latin typeface="Verdana" panose="020B0604030504040204" pitchFamily="34" charset="0"/>
                <a:ea typeface="Verdana" panose="020B0604030504040204" pitchFamily="34" charset="0"/>
              </a:rPr>
              <a:t>Registration</a:t>
            </a:r>
          </a:p>
          <a:p>
            <a:r>
              <a:rPr lang="en-IN" dirty="0">
                <a:latin typeface="Verdana" panose="020B0604030504040204" pitchFamily="34" charset="0"/>
                <a:ea typeface="Verdana" panose="020B0604030504040204" pitchFamily="34" charset="0"/>
              </a:rPr>
              <a:t>Login</a:t>
            </a:r>
          </a:p>
          <a:p>
            <a:r>
              <a:rPr lang="en-IN" dirty="0">
                <a:latin typeface="Verdana" panose="020B0604030504040204" pitchFamily="34" charset="0"/>
                <a:ea typeface="Verdana" panose="020B0604030504040204" pitchFamily="34" charset="0"/>
              </a:rPr>
              <a:t>Select category </a:t>
            </a:r>
          </a:p>
          <a:p>
            <a:r>
              <a:rPr lang="en-IN" dirty="0">
                <a:latin typeface="Verdana" panose="020B0604030504040204" pitchFamily="34" charset="0"/>
                <a:ea typeface="Verdana" panose="020B0604030504040204" pitchFamily="34" charset="0"/>
              </a:rPr>
              <a:t>Choose a site</a:t>
            </a:r>
          </a:p>
          <a:p>
            <a:r>
              <a:rPr lang="en-IN" dirty="0">
                <a:latin typeface="Verdana" panose="020B0604030504040204" pitchFamily="34" charset="0"/>
                <a:ea typeface="Verdana" panose="020B0604030504040204" pitchFamily="34" charset="0"/>
              </a:rPr>
              <a:t>reviews</a:t>
            </a:r>
          </a:p>
        </p:txBody>
      </p:sp>
      <p:sp>
        <p:nvSpPr>
          <p:cNvPr id="4" name="Footer Placeholder 3">
            <a:extLst>
              <a:ext uri="{FF2B5EF4-FFF2-40B4-BE49-F238E27FC236}">
                <a16:creationId xmlns:a16="http://schemas.microsoft.com/office/drawing/2014/main" id="{63367859-1108-4207-ACAF-4C0325C01EC3}"/>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spTree>
    <p:extLst>
      <p:ext uri="{BB962C8B-B14F-4D97-AF65-F5344CB8AC3E}">
        <p14:creationId xmlns:p14="http://schemas.microsoft.com/office/powerpoint/2010/main" val="91431203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4">
            <a:extLst>
              <a:ext uri="{FF2B5EF4-FFF2-40B4-BE49-F238E27FC236}">
                <a16:creationId xmlns:a16="http://schemas.microsoft.com/office/drawing/2014/main" id="{04A3DA6D-FED2-4369-9ACD-B578C8790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9" name="Freeform 7">
            <a:extLst>
              <a:ext uri="{FF2B5EF4-FFF2-40B4-BE49-F238E27FC236}">
                <a16:creationId xmlns:a16="http://schemas.microsoft.com/office/drawing/2014/main" id="{5627181E-8B3E-4EFB-8F43-17296B86C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C5446034-0623-4D33-AEEB-66635E894C31}"/>
              </a:ext>
            </a:extLst>
          </p:cNvPr>
          <p:cNvSpPr>
            <a:spLocks noGrp="1"/>
          </p:cNvSpPr>
          <p:nvPr>
            <p:ph type="title"/>
          </p:nvPr>
        </p:nvSpPr>
        <p:spPr>
          <a:xfrm>
            <a:off x="648930" y="629267"/>
            <a:ext cx="9252154" cy="1016654"/>
          </a:xfrm>
        </p:spPr>
        <p:txBody>
          <a:bodyPr>
            <a:normAutofit/>
          </a:bodyPr>
          <a:lstStyle/>
          <a:p>
            <a:r>
              <a:rPr lang="en-IN" b="1" dirty="0">
                <a:solidFill>
                  <a:srgbClr val="EBEBEB"/>
                </a:solidFill>
                <a:latin typeface="Verdana" panose="020B0604030504040204" pitchFamily="34" charset="0"/>
                <a:ea typeface="Verdana" panose="020B0604030504040204" pitchFamily="34" charset="0"/>
              </a:rPr>
              <a:t>Registration</a:t>
            </a:r>
          </a:p>
        </p:txBody>
      </p:sp>
      <p:sp>
        <p:nvSpPr>
          <p:cNvPr id="30" name="Rectangle 18">
            <a:extLst>
              <a:ext uri="{FF2B5EF4-FFF2-40B4-BE49-F238E27FC236}">
                <a16:creationId xmlns:a16="http://schemas.microsoft.com/office/drawing/2014/main" id="{163C72DE-4C01-4F6C-9020-327690AD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71D5AF2-CBD9-4B7A-AE91-7BCC069CF5AD}"/>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8</a:t>
            </a:fld>
            <a:endParaRPr lang="en-IN">
              <a:solidFill>
                <a:srgbClr val="FFFFFF"/>
              </a:solidFill>
            </a:endParaRPr>
          </a:p>
        </p:txBody>
      </p:sp>
      <p:sp useBgFill="1">
        <p:nvSpPr>
          <p:cNvPr id="31" name="Freeform: Shape 20">
            <a:extLst>
              <a:ext uri="{FF2B5EF4-FFF2-40B4-BE49-F238E27FC236}">
                <a16:creationId xmlns:a16="http://schemas.microsoft.com/office/drawing/2014/main" id="{2E45DBDE-EAD7-4DEE-B77D-577BBB0A13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CD19246D-F86B-476B-87FE-5207546EB255}"/>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32" name="Content Placeholder 6" descr="A screenshot of a computer&#10;&#10;Description generated with very high confidence">
            <a:extLst>
              <a:ext uri="{FF2B5EF4-FFF2-40B4-BE49-F238E27FC236}">
                <a16:creationId xmlns:a16="http://schemas.microsoft.com/office/drawing/2014/main" id="{E0FB7D73-3CD0-4866-A370-5860E635A0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6990" y="1460230"/>
            <a:ext cx="9951194" cy="4857893"/>
          </a:xfrm>
          <a:prstGeom prst="rect">
            <a:avLst/>
          </a:prstGeom>
          <a:effectLst/>
        </p:spPr>
      </p:pic>
    </p:spTree>
    <p:extLst>
      <p:ext uri="{BB962C8B-B14F-4D97-AF65-F5344CB8AC3E}">
        <p14:creationId xmlns:p14="http://schemas.microsoft.com/office/powerpoint/2010/main" val="2686754028"/>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4A3DA6D-FED2-4369-9ACD-B578C8790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7">
            <a:extLst>
              <a:ext uri="{FF2B5EF4-FFF2-40B4-BE49-F238E27FC236}">
                <a16:creationId xmlns:a16="http://schemas.microsoft.com/office/drawing/2014/main" id="{5627181E-8B3E-4EFB-8F43-17296B86C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C5446034-0623-4D33-AEEB-66635E894C31}"/>
              </a:ext>
            </a:extLst>
          </p:cNvPr>
          <p:cNvSpPr>
            <a:spLocks noGrp="1"/>
          </p:cNvSpPr>
          <p:nvPr>
            <p:ph type="title"/>
          </p:nvPr>
        </p:nvSpPr>
        <p:spPr>
          <a:xfrm>
            <a:off x="648930" y="629267"/>
            <a:ext cx="9252154" cy="1016654"/>
          </a:xfrm>
        </p:spPr>
        <p:txBody>
          <a:bodyPr>
            <a:normAutofit/>
          </a:bodyPr>
          <a:lstStyle/>
          <a:p>
            <a:r>
              <a:rPr lang="en-IN" b="1" dirty="0">
                <a:solidFill>
                  <a:srgbClr val="EBEBEB"/>
                </a:solidFill>
                <a:latin typeface="Verdana" panose="020B0604030504040204" pitchFamily="34" charset="0"/>
                <a:ea typeface="Verdana" panose="020B0604030504040204" pitchFamily="34" charset="0"/>
              </a:rPr>
              <a:t>Login</a:t>
            </a:r>
          </a:p>
        </p:txBody>
      </p:sp>
      <p:sp>
        <p:nvSpPr>
          <p:cNvPr id="19" name="Rectangle 18">
            <a:extLst>
              <a:ext uri="{FF2B5EF4-FFF2-40B4-BE49-F238E27FC236}">
                <a16:creationId xmlns:a16="http://schemas.microsoft.com/office/drawing/2014/main" id="{163C72DE-4C01-4F6C-9020-327690ADA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71D5AF2-CBD9-4B7A-AE91-7BCC069CF5AD}"/>
              </a:ext>
            </a:extLst>
          </p:cNvPr>
          <p:cNvSpPr>
            <a:spLocks noGrp="1"/>
          </p:cNvSpPr>
          <p:nvPr>
            <p:ph type="sldNum" sz="quarter" idx="12"/>
          </p:nvPr>
        </p:nvSpPr>
        <p:spPr>
          <a:xfrm>
            <a:off x="10352540" y="295729"/>
            <a:ext cx="838199" cy="767687"/>
          </a:xfrm>
        </p:spPr>
        <p:txBody>
          <a:bodyPr>
            <a:normAutofit/>
          </a:bodyPr>
          <a:lstStyle/>
          <a:p>
            <a:pPr>
              <a:spcAft>
                <a:spcPts val="600"/>
              </a:spcAft>
            </a:pPr>
            <a:fld id="{F26E3603-EF79-4B59-A031-53F76CB5BAE7}" type="slidenum">
              <a:rPr lang="en-IN">
                <a:solidFill>
                  <a:srgbClr val="FFFFFF"/>
                </a:solidFill>
              </a:rPr>
              <a:pPr>
                <a:spcAft>
                  <a:spcPts val="600"/>
                </a:spcAft>
              </a:pPr>
              <a:t>9</a:t>
            </a:fld>
            <a:endParaRPr lang="en-IN">
              <a:solidFill>
                <a:srgbClr val="FFFFFF"/>
              </a:solidFill>
            </a:endParaRPr>
          </a:p>
        </p:txBody>
      </p:sp>
      <p:sp useBgFill="1">
        <p:nvSpPr>
          <p:cNvPr id="21" name="Freeform: Shape 20">
            <a:extLst>
              <a:ext uri="{FF2B5EF4-FFF2-40B4-BE49-F238E27FC236}">
                <a16:creationId xmlns:a16="http://schemas.microsoft.com/office/drawing/2014/main" id="{2E45DBDE-EAD7-4DEE-B77D-577BBB0A13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4" name="Footer Placeholder 3">
            <a:extLst>
              <a:ext uri="{FF2B5EF4-FFF2-40B4-BE49-F238E27FC236}">
                <a16:creationId xmlns:a16="http://schemas.microsoft.com/office/drawing/2014/main" id="{CD19246D-F86B-476B-87FE-5207546EB255}"/>
              </a:ext>
            </a:extLst>
          </p:cNvPr>
          <p:cNvSpPr>
            <a:spLocks noGrp="1"/>
          </p:cNvSpPr>
          <p:nvPr>
            <p:ph type="ftr" sz="quarter" idx="11"/>
          </p:nvPr>
        </p:nvSpPr>
        <p:spPr>
          <a:xfrm>
            <a:off x="636915" y="6355080"/>
            <a:ext cx="3859795" cy="304801"/>
          </a:xfrm>
        </p:spPr>
        <p:txBody>
          <a:bodyPr>
            <a:normAutofit/>
          </a:bodyPr>
          <a:lstStyle/>
          <a:p>
            <a:pPr>
              <a:spcAft>
                <a:spcPts val="600"/>
              </a:spcAft>
            </a:pPr>
            <a:r>
              <a:rPr lang="en-IN">
                <a:solidFill>
                  <a:schemeClr val="tx1">
                    <a:alpha val="60000"/>
                  </a:schemeClr>
                </a:solidFill>
              </a:rPr>
              <a:t>Grab Ur Site</a:t>
            </a:r>
          </a:p>
        </p:txBody>
      </p:sp>
      <p:pic>
        <p:nvPicPr>
          <p:cNvPr id="10" name="Content Placeholder 6" descr="A picture containing screenshot, electronics&#10;&#10;Description generated with high confidence">
            <a:extLst>
              <a:ext uri="{FF2B5EF4-FFF2-40B4-BE49-F238E27FC236}">
                <a16:creationId xmlns:a16="http://schemas.microsoft.com/office/drawing/2014/main" id="{9BE3762A-F305-4AE7-879F-F330513C66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0240" y="1359145"/>
            <a:ext cx="9905125" cy="4995935"/>
          </a:xfrm>
          <a:prstGeom prst="rect">
            <a:avLst/>
          </a:prstGeom>
          <a:effectLst/>
        </p:spPr>
      </p:pic>
    </p:spTree>
    <p:extLst>
      <p:ext uri="{BB962C8B-B14F-4D97-AF65-F5344CB8AC3E}">
        <p14:creationId xmlns:p14="http://schemas.microsoft.com/office/powerpoint/2010/main" val="4175232459"/>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802</Words>
  <Application>Microsoft Office PowerPoint</Application>
  <PresentationFormat>Widescreen</PresentationFormat>
  <Paragraphs>128</Paragraphs>
  <Slides>28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Century Gothic</vt:lpstr>
      <vt:lpstr>Urdu Typesetting</vt:lpstr>
      <vt:lpstr>Vani</vt:lpstr>
      <vt:lpstr>Verdana</vt:lpstr>
      <vt:lpstr>Wingdings</vt:lpstr>
      <vt:lpstr>Wingdings 3</vt:lpstr>
      <vt:lpstr>Ion</vt:lpstr>
      <vt:lpstr>PowerPoint Presentation</vt:lpstr>
      <vt:lpstr>GRAB UR SITE http://grabursite.ml/</vt:lpstr>
      <vt:lpstr>Index</vt:lpstr>
      <vt:lpstr>Abstract</vt:lpstr>
      <vt:lpstr>Introduction</vt:lpstr>
      <vt:lpstr>Introduction</vt:lpstr>
      <vt:lpstr>Modules</vt:lpstr>
      <vt:lpstr>Registration</vt:lpstr>
      <vt:lpstr>Login</vt:lpstr>
      <vt:lpstr>Select category</vt:lpstr>
      <vt:lpstr>Choose a site</vt:lpstr>
      <vt:lpstr>Reviews</vt:lpstr>
      <vt:lpstr>Resutls-Screenshot-1</vt:lpstr>
      <vt:lpstr>Screenshot-2</vt:lpstr>
      <vt:lpstr>Screenshot-3</vt:lpstr>
      <vt:lpstr>Screenshot-4</vt:lpstr>
      <vt:lpstr>Screenshot-5</vt:lpstr>
      <vt:lpstr>Screenshot-6</vt:lpstr>
      <vt:lpstr>Screenshot-7</vt:lpstr>
      <vt:lpstr>Screenshot-8</vt:lpstr>
      <vt:lpstr>Screenshot-9</vt:lpstr>
      <vt:lpstr>Design</vt:lpstr>
      <vt:lpstr>PowerPoint Presentation</vt:lpstr>
      <vt:lpstr>PowerPoint Presentation</vt:lpstr>
      <vt:lpstr>Future enhancement</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Spandana Vangara</dc:creator>
  <cp:lastModifiedBy>Spandana Vangara</cp:lastModifiedBy>
  <cp:revision>2</cp:revision>
  <dcterms:created xsi:type="dcterms:W3CDTF">2018-10-21T09:13:16Z</dcterms:created>
  <dcterms:modified xsi:type="dcterms:W3CDTF">2018-10-21T10:02:05Z</dcterms:modified>
</cp:coreProperties>
</file>